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64" r:id="rId7"/>
    <p:sldId id="271" r:id="rId8"/>
    <p:sldId id="270" r:id="rId9"/>
    <p:sldId id="265" r:id="rId10"/>
    <p:sldId id="272" r:id="rId11"/>
    <p:sldId id="273" r:id="rId12"/>
    <p:sldId id="276" r:id="rId13"/>
    <p:sldId id="268" r:id="rId14"/>
    <p:sldId id="27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5B549-CFB1-44AB-963C-019E71491416}" v="28" dt="2023-12-14T13:14:53.785"/>
    <p1510:client id="{D57DFA5E-FB14-4547-AA36-CBBED0DD0F8F}" v="1032" dt="2023-12-14T10:11:57.321"/>
    <p1510:client id="{E12018E9-F22A-4369-B9DB-0E5DFBA1324A}" v="1367" dt="2023-12-14T12:51:02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A55A9-8AE5-464C-AE9F-1C646014B64D}" type="doc">
      <dgm:prSet loTypeId="urn:microsoft.com/office/officeart/2005/8/layout/hierarchy5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594F07-2B7F-4CB9-A055-ADDDBAC54FB5}">
      <dgm:prSet phldrT="[Texte]" custT="1"/>
      <dgm:spPr>
        <a:solidFill>
          <a:srgbClr val="E56823"/>
        </a:solidFill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Voie professionnelle</a:t>
          </a:r>
        </a:p>
      </dgm:t>
    </dgm:pt>
    <dgm:pt modelId="{464212F4-71CC-4A4B-B2A4-67DAFB2F5450}" type="parTrans" cxnId="{4D15E2E7-F78D-45CC-B157-1AA97F0469B0}">
      <dgm:prSet/>
      <dgm:spPr/>
      <dgm:t>
        <a:bodyPr/>
        <a:lstStyle/>
        <a:p>
          <a:endParaRPr lang="fr-FR"/>
        </a:p>
      </dgm:t>
    </dgm:pt>
    <dgm:pt modelId="{1A4DCB3A-4A02-495D-B84D-2289EAFCF48F}" type="sibTrans" cxnId="{4D15E2E7-F78D-45CC-B157-1AA97F0469B0}">
      <dgm:prSet/>
      <dgm:spPr/>
      <dgm:t>
        <a:bodyPr/>
        <a:lstStyle/>
        <a:p>
          <a:endParaRPr lang="fr-FR"/>
        </a:p>
      </dgm:t>
    </dgm:pt>
    <dgm:pt modelId="{7538A619-A892-4477-9070-6E37DD559FA9}">
      <dgm:prSet phldrT="[Texte]"/>
      <dgm:spPr>
        <a:solidFill>
          <a:srgbClr val="996633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1</a:t>
          </a:r>
          <a:r>
            <a:rPr lang="fr-FR" b="1" baseline="30000">
              <a:solidFill>
                <a:schemeClr val="tx1"/>
              </a:solidFill>
            </a:rPr>
            <a:t>ère</a:t>
          </a:r>
          <a:r>
            <a:rPr lang="fr-FR" b="1">
              <a:solidFill>
                <a:schemeClr val="tx1"/>
              </a:solidFill>
            </a:rPr>
            <a:t> année CAP</a:t>
          </a:r>
        </a:p>
      </dgm:t>
    </dgm:pt>
    <dgm:pt modelId="{292F4B2C-2C39-457D-8365-E81E4CC28C1A}" type="parTrans" cxnId="{10887FD3-539D-4E1F-AD2A-45739C30C6C1}">
      <dgm:prSet/>
      <dgm:spPr/>
      <dgm:t>
        <a:bodyPr/>
        <a:lstStyle/>
        <a:p>
          <a:endParaRPr lang="fr-FR"/>
        </a:p>
      </dgm:t>
    </dgm:pt>
    <dgm:pt modelId="{4DF0A389-49A8-4EFA-8CB5-4EF34DABBCFC}" type="sibTrans" cxnId="{10887FD3-539D-4E1F-AD2A-45739C30C6C1}">
      <dgm:prSet/>
      <dgm:spPr/>
      <dgm:t>
        <a:bodyPr/>
        <a:lstStyle/>
        <a:p>
          <a:endParaRPr lang="fr-FR"/>
        </a:p>
      </dgm:t>
    </dgm:pt>
    <dgm:pt modelId="{84245897-291F-430E-9B6F-793BE9DFB1B3}">
      <dgm:prSet phldrT="[Texte]"/>
      <dgm:spPr>
        <a:solidFill>
          <a:srgbClr val="996633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2</a:t>
          </a:r>
          <a:r>
            <a:rPr lang="fr-FR" b="1" baseline="30000">
              <a:solidFill>
                <a:schemeClr val="tx1"/>
              </a:solidFill>
            </a:rPr>
            <a:t>ème</a:t>
          </a:r>
          <a:r>
            <a:rPr lang="fr-FR" b="1">
              <a:solidFill>
                <a:schemeClr val="tx1"/>
              </a:solidFill>
            </a:rPr>
            <a:t> année CAP</a:t>
          </a:r>
        </a:p>
      </dgm:t>
    </dgm:pt>
    <dgm:pt modelId="{113A1D8E-D714-4BB2-B412-6420F54B5221}" type="parTrans" cxnId="{8F0A1B73-0A6A-47BB-A987-D8DA96E84719}">
      <dgm:prSet/>
      <dgm:spPr/>
      <dgm:t>
        <a:bodyPr/>
        <a:lstStyle/>
        <a:p>
          <a:endParaRPr lang="fr-FR"/>
        </a:p>
      </dgm:t>
    </dgm:pt>
    <dgm:pt modelId="{D08523FC-2537-41BB-9421-FE4B9FF2552B}" type="sibTrans" cxnId="{8F0A1B73-0A6A-47BB-A987-D8DA96E84719}">
      <dgm:prSet/>
      <dgm:spPr/>
      <dgm:t>
        <a:bodyPr/>
        <a:lstStyle/>
        <a:p>
          <a:endParaRPr lang="fr-FR"/>
        </a:p>
      </dgm:t>
    </dgm:pt>
    <dgm:pt modelId="{BF488B97-A7CF-4DD2-AE82-750D462EB2F7}">
      <dgm:prSet phldrT="[Texte]"/>
      <dgm:spPr>
        <a:solidFill>
          <a:srgbClr val="93914D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2</a:t>
          </a:r>
          <a:r>
            <a:rPr lang="fr-FR" b="1" baseline="30000">
              <a:solidFill>
                <a:schemeClr val="tx1"/>
              </a:solidFill>
            </a:rPr>
            <a:t>nde</a:t>
          </a:r>
          <a:r>
            <a:rPr lang="fr-FR" b="1">
              <a:solidFill>
                <a:schemeClr val="tx1"/>
              </a:solidFill>
            </a:rPr>
            <a:t> professionnelle</a:t>
          </a:r>
        </a:p>
      </dgm:t>
    </dgm:pt>
    <dgm:pt modelId="{65AA86FE-F4AC-4818-AE4E-A295E97B07A7}" type="parTrans" cxnId="{BEA2C022-6A02-44A4-B79D-2314918271BC}">
      <dgm:prSet/>
      <dgm:spPr/>
      <dgm:t>
        <a:bodyPr/>
        <a:lstStyle/>
        <a:p>
          <a:endParaRPr lang="fr-FR"/>
        </a:p>
      </dgm:t>
    </dgm:pt>
    <dgm:pt modelId="{0BD796A1-78B6-46D5-AA14-C2AD9696F3A5}" type="sibTrans" cxnId="{BEA2C022-6A02-44A4-B79D-2314918271BC}">
      <dgm:prSet/>
      <dgm:spPr/>
      <dgm:t>
        <a:bodyPr/>
        <a:lstStyle/>
        <a:p>
          <a:endParaRPr lang="fr-FR"/>
        </a:p>
      </dgm:t>
    </dgm:pt>
    <dgm:pt modelId="{04E2A677-7D83-4F63-BA3E-46E934648176}">
      <dgm:prSet phldrT="[Texte]"/>
      <dgm:spPr>
        <a:solidFill>
          <a:srgbClr val="93914D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1</a:t>
          </a:r>
          <a:r>
            <a:rPr lang="fr-FR" b="1" baseline="30000">
              <a:solidFill>
                <a:schemeClr val="tx1"/>
              </a:solidFill>
            </a:rPr>
            <a:t>ère</a:t>
          </a:r>
          <a:r>
            <a:rPr lang="fr-FR" b="1">
              <a:solidFill>
                <a:schemeClr val="tx1"/>
              </a:solidFill>
            </a:rPr>
            <a:t> professionnelle</a:t>
          </a:r>
        </a:p>
      </dgm:t>
    </dgm:pt>
    <dgm:pt modelId="{CCCD086D-006B-4133-BC52-31664F6E0BD5}" type="parTrans" cxnId="{C228390C-889A-4E10-94CE-8ED225DC82E9}">
      <dgm:prSet/>
      <dgm:spPr/>
      <dgm:t>
        <a:bodyPr/>
        <a:lstStyle/>
        <a:p>
          <a:endParaRPr lang="fr-FR"/>
        </a:p>
      </dgm:t>
    </dgm:pt>
    <dgm:pt modelId="{67CCFB7D-5880-444E-BE71-60469C9DDC70}" type="sibTrans" cxnId="{C228390C-889A-4E10-94CE-8ED225DC82E9}">
      <dgm:prSet/>
      <dgm:spPr/>
      <dgm:t>
        <a:bodyPr/>
        <a:lstStyle/>
        <a:p>
          <a:endParaRPr lang="fr-FR"/>
        </a:p>
      </dgm:t>
    </dgm:pt>
    <dgm:pt modelId="{EABF24B6-1A3E-4890-9DB0-4361859012E1}">
      <dgm:prSet phldrT="[Texte]"/>
      <dgm:spPr/>
      <dgm:t>
        <a:bodyPr/>
        <a:lstStyle/>
        <a:p>
          <a:r>
            <a:rPr lang="fr-FR"/>
            <a:t>Niveau 3 de qualification</a:t>
          </a:r>
        </a:p>
      </dgm:t>
    </dgm:pt>
    <dgm:pt modelId="{C810FD8D-0951-42A1-A3BF-0257D06E7DC6}" type="parTrans" cxnId="{F733CA23-8BA9-4E5E-A169-AB9671713022}">
      <dgm:prSet/>
      <dgm:spPr/>
      <dgm:t>
        <a:bodyPr/>
        <a:lstStyle/>
        <a:p>
          <a:endParaRPr lang="fr-FR"/>
        </a:p>
      </dgm:t>
    </dgm:pt>
    <dgm:pt modelId="{73E8F76B-CF5D-45EA-989D-DE3D44A74490}" type="sibTrans" cxnId="{F733CA23-8BA9-4E5E-A169-AB9671713022}">
      <dgm:prSet/>
      <dgm:spPr/>
      <dgm:t>
        <a:bodyPr/>
        <a:lstStyle/>
        <a:p>
          <a:endParaRPr lang="fr-FR"/>
        </a:p>
      </dgm:t>
    </dgm:pt>
    <dgm:pt modelId="{965218BC-4227-4DD8-A70A-0714B886D78C}">
      <dgm:prSet phldrT="[Texte]"/>
      <dgm:spPr>
        <a:solidFill>
          <a:srgbClr val="93914D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Terminale professionnelle</a:t>
          </a:r>
        </a:p>
      </dgm:t>
    </dgm:pt>
    <dgm:pt modelId="{8676E44C-F389-4F04-8092-830DE3813A3F}" type="parTrans" cxnId="{6C59D724-8D04-4B40-B366-D59259643478}">
      <dgm:prSet/>
      <dgm:spPr/>
      <dgm:t>
        <a:bodyPr/>
        <a:lstStyle/>
        <a:p>
          <a:endParaRPr lang="fr-FR"/>
        </a:p>
      </dgm:t>
    </dgm:pt>
    <dgm:pt modelId="{EAC172D1-F6DA-4739-B73D-3FBBB0993278}" type="sibTrans" cxnId="{6C59D724-8D04-4B40-B366-D59259643478}">
      <dgm:prSet/>
      <dgm:spPr/>
      <dgm:t>
        <a:bodyPr/>
        <a:lstStyle/>
        <a:p>
          <a:endParaRPr lang="fr-FR"/>
        </a:p>
      </dgm:t>
    </dgm:pt>
    <dgm:pt modelId="{51FF1A0C-5364-4B58-9112-E8CB3648171D}">
      <dgm:prSet phldrT="[Texte]"/>
      <dgm:spPr/>
      <dgm:t>
        <a:bodyPr/>
        <a:lstStyle/>
        <a:p>
          <a:r>
            <a:rPr lang="fr-FR"/>
            <a:t>Niveau 4 de qualification</a:t>
          </a:r>
        </a:p>
      </dgm:t>
    </dgm:pt>
    <dgm:pt modelId="{AF709A4F-3103-46B4-91DA-B7E3546D2246}" type="parTrans" cxnId="{57351B2D-3638-43F0-AF3D-56A09A4E33DF}">
      <dgm:prSet/>
      <dgm:spPr/>
      <dgm:t>
        <a:bodyPr/>
        <a:lstStyle/>
        <a:p>
          <a:endParaRPr lang="fr-FR"/>
        </a:p>
      </dgm:t>
    </dgm:pt>
    <dgm:pt modelId="{238E9B6D-8C38-4621-A7F2-BC43971AB6D4}" type="sibTrans" cxnId="{57351B2D-3638-43F0-AF3D-56A09A4E33DF}">
      <dgm:prSet/>
      <dgm:spPr/>
      <dgm:t>
        <a:bodyPr/>
        <a:lstStyle/>
        <a:p>
          <a:endParaRPr lang="fr-FR"/>
        </a:p>
      </dgm:t>
    </dgm:pt>
    <dgm:pt modelId="{33D2AF93-E366-41F1-9611-7B9DBC75DC42}">
      <dgm:prSet phldrT="[Texte]"/>
      <dgm:spPr>
        <a:solidFill>
          <a:srgbClr val="FF9933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BTS, ou autres études supérieures éventuellement</a:t>
          </a:r>
        </a:p>
      </dgm:t>
    </dgm:pt>
    <dgm:pt modelId="{757113B6-DFEF-4E50-9093-1BF7F580B581}" type="parTrans" cxnId="{E3BD9B56-787C-4FD1-BEE4-97A3A7540F14}">
      <dgm:prSet/>
      <dgm:spPr/>
      <dgm:t>
        <a:bodyPr/>
        <a:lstStyle/>
        <a:p>
          <a:endParaRPr lang="fr-FR"/>
        </a:p>
      </dgm:t>
    </dgm:pt>
    <dgm:pt modelId="{B68F747E-0E64-4F0B-A7DE-A55D58EFBF08}" type="sibTrans" cxnId="{E3BD9B56-787C-4FD1-BEE4-97A3A7540F14}">
      <dgm:prSet/>
      <dgm:spPr/>
      <dgm:t>
        <a:bodyPr/>
        <a:lstStyle/>
        <a:p>
          <a:endParaRPr lang="fr-FR"/>
        </a:p>
      </dgm:t>
    </dgm:pt>
    <dgm:pt modelId="{1F928C0D-1140-4A8C-B902-AF7183CA0211}">
      <dgm:prSet phldrT="[Texte]"/>
      <dgm:spPr>
        <a:solidFill>
          <a:srgbClr val="FFC000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Vie  professionnelle</a:t>
          </a:r>
        </a:p>
      </dgm:t>
    </dgm:pt>
    <dgm:pt modelId="{63B5382D-8CD9-49C2-B3B0-78319CBF9399}" type="parTrans" cxnId="{7970C80D-2CBF-48A9-AFD6-6D6A0F8795FF}">
      <dgm:prSet/>
      <dgm:spPr/>
      <dgm:t>
        <a:bodyPr/>
        <a:lstStyle/>
        <a:p>
          <a:endParaRPr lang="fr-FR"/>
        </a:p>
      </dgm:t>
    </dgm:pt>
    <dgm:pt modelId="{D27093A7-7C1B-4CD7-87E5-6255638280C2}" type="sibTrans" cxnId="{7970C80D-2CBF-48A9-AFD6-6D6A0F8795FF}">
      <dgm:prSet/>
      <dgm:spPr/>
      <dgm:t>
        <a:bodyPr/>
        <a:lstStyle/>
        <a:p>
          <a:endParaRPr lang="fr-FR"/>
        </a:p>
      </dgm:t>
    </dgm:pt>
    <dgm:pt modelId="{427F2793-DCA1-45D3-98DC-13EF5116A16F}">
      <dgm:prSet phldrT="[Texte]"/>
      <dgm:spPr>
        <a:solidFill>
          <a:srgbClr val="FFC000"/>
        </a:solidFill>
      </dgm:spPr>
      <dgm:t>
        <a:bodyPr/>
        <a:lstStyle/>
        <a:p>
          <a:r>
            <a:rPr lang="fr-FR" b="1">
              <a:solidFill>
                <a:schemeClr val="tx1"/>
              </a:solidFill>
            </a:rPr>
            <a:t>Vie professionnelle</a:t>
          </a:r>
        </a:p>
      </dgm:t>
    </dgm:pt>
    <dgm:pt modelId="{FDE9A705-675D-4CD0-B906-8C5B6B80E251}" type="parTrans" cxnId="{432BF23C-CBB0-46C6-9083-B00F80224EE6}">
      <dgm:prSet/>
      <dgm:spPr/>
      <dgm:t>
        <a:bodyPr/>
        <a:lstStyle/>
        <a:p>
          <a:endParaRPr lang="fr-FR"/>
        </a:p>
      </dgm:t>
    </dgm:pt>
    <dgm:pt modelId="{688D9C2E-4269-45BA-93CE-C6814E5B84BB}" type="sibTrans" cxnId="{432BF23C-CBB0-46C6-9083-B00F80224EE6}">
      <dgm:prSet/>
      <dgm:spPr/>
      <dgm:t>
        <a:bodyPr/>
        <a:lstStyle/>
        <a:p>
          <a:endParaRPr lang="fr-FR"/>
        </a:p>
      </dgm:t>
    </dgm:pt>
    <dgm:pt modelId="{7D1D8EA5-04E4-4CA1-ABA1-C793C02D00BA}">
      <dgm:prSet phldrT="[Texte]"/>
      <dgm:spPr/>
      <dgm:t>
        <a:bodyPr/>
        <a:lstStyle/>
        <a:p>
          <a:endParaRPr lang="fr-FR"/>
        </a:p>
      </dgm:t>
    </dgm:pt>
    <dgm:pt modelId="{E2719478-28A8-457B-9862-89B641AA26B2}" type="parTrans" cxnId="{E3828E90-A709-405D-8B95-AFBC943D0D0B}">
      <dgm:prSet/>
      <dgm:spPr/>
      <dgm:t>
        <a:bodyPr/>
        <a:lstStyle/>
        <a:p>
          <a:endParaRPr lang="fr-FR"/>
        </a:p>
      </dgm:t>
    </dgm:pt>
    <dgm:pt modelId="{48FFB58C-D073-4F69-8C30-B771182E06FF}" type="sibTrans" cxnId="{E3828E90-A709-405D-8B95-AFBC943D0D0B}">
      <dgm:prSet/>
      <dgm:spPr/>
      <dgm:t>
        <a:bodyPr/>
        <a:lstStyle/>
        <a:p>
          <a:endParaRPr lang="fr-FR"/>
        </a:p>
      </dgm:t>
    </dgm:pt>
    <dgm:pt modelId="{5B4397A6-FACD-4FAA-9070-6495DBF707A2}">
      <dgm:prSet phldrT="[Texte]"/>
      <dgm:spPr/>
      <dgm:t>
        <a:bodyPr/>
        <a:lstStyle/>
        <a:p>
          <a:r>
            <a:rPr lang="fr-FR"/>
            <a:t>Sous statut scolaire / sous statut d’apprentis</a:t>
          </a:r>
        </a:p>
      </dgm:t>
    </dgm:pt>
    <dgm:pt modelId="{FB93BA0B-B0B0-4AC1-AF13-630014302B05}" type="parTrans" cxnId="{73B308E6-3B78-4D0A-9B27-CF80038D4EAE}">
      <dgm:prSet/>
      <dgm:spPr/>
      <dgm:t>
        <a:bodyPr/>
        <a:lstStyle/>
        <a:p>
          <a:endParaRPr lang="fr-FR"/>
        </a:p>
      </dgm:t>
    </dgm:pt>
    <dgm:pt modelId="{D12C6DCE-A7EE-49E7-924F-023B914263A6}" type="sibTrans" cxnId="{73B308E6-3B78-4D0A-9B27-CF80038D4EAE}">
      <dgm:prSet/>
      <dgm:spPr/>
      <dgm:t>
        <a:bodyPr/>
        <a:lstStyle/>
        <a:p>
          <a:endParaRPr lang="fr-FR"/>
        </a:p>
      </dgm:t>
    </dgm:pt>
    <dgm:pt modelId="{426AD02D-E35C-4E14-937F-46C8696FB365}" type="pres">
      <dgm:prSet presAssocID="{82DA55A9-8AE5-464C-AE9F-1C646014B64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67AA48-E9C7-48D0-A173-5D29CBB75996}" type="pres">
      <dgm:prSet presAssocID="{82DA55A9-8AE5-464C-AE9F-1C646014B64D}" presName="hierFlow" presStyleCnt="0"/>
      <dgm:spPr/>
    </dgm:pt>
    <dgm:pt modelId="{023077BA-B813-4BF3-8F27-1097A35F66BB}" type="pres">
      <dgm:prSet presAssocID="{82DA55A9-8AE5-464C-AE9F-1C646014B64D}" presName="firstBuf" presStyleCnt="0"/>
      <dgm:spPr/>
    </dgm:pt>
    <dgm:pt modelId="{A922BBB1-4775-4FA4-A15B-58BDB0A6524E}" type="pres">
      <dgm:prSet presAssocID="{82DA55A9-8AE5-464C-AE9F-1C646014B64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4BC313C-9992-4D68-A85F-346CD72B4064}" type="pres">
      <dgm:prSet presAssocID="{AC594F07-2B7F-4CB9-A055-ADDDBAC54FB5}" presName="Name17" presStyleCnt="0"/>
      <dgm:spPr/>
    </dgm:pt>
    <dgm:pt modelId="{893397E1-D845-41E0-968C-0A0A61E0C3F2}" type="pres">
      <dgm:prSet presAssocID="{AC594F07-2B7F-4CB9-A055-ADDDBAC54FB5}" presName="level1Shape" presStyleLbl="node0" presStyleIdx="0" presStyleCnt="1" custScaleX="107455" custScaleY="95744" custLinFactNeighborX="-6303" custLinFactNeighborY="6523">
        <dgm:presLayoutVars>
          <dgm:chPref val="3"/>
        </dgm:presLayoutVars>
      </dgm:prSet>
      <dgm:spPr/>
    </dgm:pt>
    <dgm:pt modelId="{0E9E923B-3EFE-4AE1-A3A2-472BC9508DAE}" type="pres">
      <dgm:prSet presAssocID="{AC594F07-2B7F-4CB9-A055-ADDDBAC54FB5}" presName="hierChild2" presStyleCnt="0"/>
      <dgm:spPr/>
    </dgm:pt>
    <dgm:pt modelId="{495FBDB6-A2C1-488E-BED6-C9DD026F37FC}" type="pres">
      <dgm:prSet presAssocID="{292F4B2C-2C39-457D-8365-E81E4CC28C1A}" presName="Name25" presStyleLbl="parChTrans1D2" presStyleIdx="0" presStyleCnt="2"/>
      <dgm:spPr/>
    </dgm:pt>
    <dgm:pt modelId="{5D75C4DA-1987-453A-9692-E6F311E11D10}" type="pres">
      <dgm:prSet presAssocID="{292F4B2C-2C39-457D-8365-E81E4CC28C1A}" presName="connTx" presStyleLbl="parChTrans1D2" presStyleIdx="0" presStyleCnt="2"/>
      <dgm:spPr/>
    </dgm:pt>
    <dgm:pt modelId="{62830313-0887-44AF-AF50-E0C47AE76E8E}" type="pres">
      <dgm:prSet presAssocID="{7538A619-A892-4477-9070-6E37DD559FA9}" presName="Name30" presStyleCnt="0"/>
      <dgm:spPr/>
    </dgm:pt>
    <dgm:pt modelId="{6BE474E4-7E27-4E5A-96F3-5840D0EF398D}" type="pres">
      <dgm:prSet presAssocID="{7538A619-A892-4477-9070-6E37DD559FA9}" presName="level2Shape" presStyleLbl="node2" presStyleIdx="0" presStyleCnt="2" custLinFactNeighborX="-5701" custLinFactNeighborY="396"/>
      <dgm:spPr/>
    </dgm:pt>
    <dgm:pt modelId="{30CE8FDC-6EDB-43F4-944C-8F76759118AE}" type="pres">
      <dgm:prSet presAssocID="{7538A619-A892-4477-9070-6E37DD559FA9}" presName="hierChild3" presStyleCnt="0"/>
      <dgm:spPr/>
    </dgm:pt>
    <dgm:pt modelId="{C3A4A0BE-EEDB-4869-8A9E-EBADFD56042F}" type="pres">
      <dgm:prSet presAssocID="{113A1D8E-D714-4BB2-B412-6420F54B5221}" presName="Name25" presStyleLbl="parChTrans1D3" presStyleIdx="0" presStyleCnt="2"/>
      <dgm:spPr/>
    </dgm:pt>
    <dgm:pt modelId="{CE6984A1-AD26-4570-A47B-31047B7AC788}" type="pres">
      <dgm:prSet presAssocID="{113A1D8E-D714-4BB2-B412-6420F54B5221}" presName="connTx" presStyleLbl="parChTrans1D3" presStyleIdx="0" presStyleCnt="2"/>
      <dgm:spPr/>
    </dgm:pt>
    <dgm:pt modelId="{3D8D0C6E-F6BA-4161-A27D-F5D15ABF9FB2}" type="pres">
      <dgm:prSet presAssocID="{84245897-291F-430E-9B6F-793BE9DFB1B3}" presName="Name30" presStyleCnt="0"/>
      <dgm:spPr/>
    </dgm:pt>
    <dgm:pt modelId="{3E4D272C-D36A-4C0A-A466-FFC29A490704}" type="pres">
      <dgm:prSet presAssocID="{84245897-291F-430E-9B6F-793BE9DFB1B3}" presName="level2Shape" presStyleLbl="node3" presStyleIdx="0" presStyleCnt="2" custLinFactNeighborX="-5166" custLinFactNeighborY="1751"/>
      <dgm:spPr/>
    </dgm:pt>
    <dgm:pt modelId="{E3119A0A-CAF9-4C70-A86D-AEB4C7339A97}" type="pres">
      <dgm:prSet presAssocID="{84245897-291F-430E-9B6F-793BE9DFB1B3}" presName="hierChild3" presStyleCnt="0"/>
      <dgm:spPr/>
    </dgm:pt>
    <dgm:pt modelId="{31649DE4-4078-4D4C-AC0A-4E44975A649F}" type="pres">
      <dgm:prSet presAssocID="{FDE9A705-675D-4CD0-B906-8C5B6B80E251}" presName="Name25" presStyleLbl="parChTrans1D4" presStyleIdx="0" presStyleCnt="4"/>
      <dgm:spPr/>
    </dgm:pt>
    <dgm:pt modelId="{33D7BD6B-7D6F-4CC5-B047-1E5B79A7012F}" type="pres">
      <dgm:prSet presAssocID="{FDE9A705-675D-4CD0-B906-8C5B6B80E251}" presName="connTx" presStyleLbl="parChTrans1D4" presStyleIdx="0" presStyleCnt="4"/>
      <dgm:spPr/>
    </dgm:pt>
    <dgm:pt modelId="{111186C4-A96F-44DF-BCEF-6E7D0601B68F}" type="pres">
      <dgm:prSet presAssocID="{427F2793-DCA1-45D3-98DC-13EF5116A16F}" presName="Name30" presStyleCnt="0"/>
      <dgm:spPr/>
    </dgm:pt>
    <dgm:pt modelId="{A94076E6-9C5F-464D-91CE-DFE91C50E251}" type="pres">
      <dgm:prSet presAssocID="{427F2793-DCA1-45D3-98DC-13EF5116A16F}" presName="level2Shape" presStyleLbl="node4" presStyleIdx="0" presStyleCnt="4" custLinFactX="38830" custLinFactNeighborX="100000" custLinFactNeighborY="1620"/>
      <dgm:spPr/>
    </dgm:pt>
    <dgm:pt modelId="{C2C42E55-BC06-4A35-A488-8AD332B04FC8}" type="pres">
      <dgm:prSet presAssocID="{427F2793-DCA1-45D3-98DC-13EF5116A16F}" presName="hierChild3" presStyleCnt="0"/>
      <dgm:spPr/>
    </dgm:pt>
    <dgm:pt modelId="{431BB253-B772-4706-8668-19482B9FF966}" type="pres">
      <dgm:prSet presAssocID="{65AA86FE-F4AC-4818-AE4E-A295E97B07A7}" presName="Name25" presStyleLbl="parChTrans1D2" presStyleIdx="1" presStyleCnt="2"/>
      <dgm:spPr/>
    </dgm:pt>
    <dgm:pt modelId="{A96E89E1-BF2A-4777-AC16-7BD81BFBCF04}" type="pres">
      <dgm:prSet presAssocID="{65AA86FE-F4AC-4818-AE4E-A295E97B07A7}" presName="connTx" presStyleLbl="parChTrans1D2" presStyleIdx="1" presStyleCnt="2"/>
      <dgm:spPr/>
    </dgm:pt>
    <dgm:pt modelId="{D2BD536E-8ED6-485D-AE41-AB32A21CB8D6}" type="pres">
      <dgm:prSet presAssocID="{BF488B97-A7CF-4DD2-AE82-750D462EB2F7}" presName="Name30" presStyleCnt="0"/>
      <dgm:spPr/>
    </dgm:pt>
    <dgm:pt modelId="{16853FD5-9386-454A-8F34-C1082F588B9E}" type="pres">
      <dgm:prSet presAssocID="{BF488B97-A7CF-4DD2-AE82-750D462EB2F7}" presName="level2Shape" presStyleLbl="node2" presStyleIdx="1" presStyleCnt="2" custLinFactNeighborX="-5701" custLinFactNeighborY="-7050"/>
      <dgm:spPr/>
    </dgm:pt>
    <dgm:pt modelId="{0D0030A3-BFE0-496D-B7AD-EE81859EB908}" type="pres">
      <dgm:prSet presAssocID="{BF488B97-A7CF-4DD2-AE82-750D462EB2F7}" presName="hierChild3" presStyleCnt="0"/>
      <dgm:spPr/>
    </dgm:pt>
    <dgm:pt modelId="{C7A70E22-326A-4C2D-AD32-6D07C6387FD7}" type="pres">
      <dgm:prSet presAssocID="{CCCD086D-006B-4133-BC52-31664F6E0BD5}" presName="Name25" presStyleLbl="parChTrans1D3" presStyleIdx="1" presStyleCnt="2"/>
      <dgm:spPr/>
    </dgm:pt>
    <dgm:pt modelId="{239D2636-23CC-48C1-ACBF-6D1EE827F297}" type="pres">
      <dgm:prSet presAssocID="{CCCD086D-006B-4133-BC52-31664F6E0BD5}" presName="connTx" presStyleLbl="parChTrans1D3" presStyleIdx="1" presStyleCnt="2"/>
      <dgm:spPr/>
    </dgm:pt>
    <dgm:pt modelId="{C1A07AA7-85A7-4D6C-8A95-31BDB3E12BD8}" type="pres">
      <dgm:prSet presAssocID="{04E2A677-7D83-4F63-BA3E-46E934648176}" presName="Name30" presStyleCnt="0"/>
      <dgm:spPr/>
    </dgm:pt>
    <dgm:pt modelId="{67016CB7-6B15-46E0-8CF4-562D56EF0690}" type="pres">
      <dgm:prSet presAssocID="{04E2A677-7D83-4F63-BA3E-46E934648176}" presName="level2Shape" presStyleLbl="node3" presStyleIdx="1" presStyleCnt="2" custLinFactNeighborX="-5166" custLinFactNeighborY="-3319"/>
      <dgm:spPr/>
    </dgm:pt>
    <dgm:pt modelId="{BB5916D0-D7E5-40AD-A2C5-8BE1F49DAE56}" type="pres">
      <dgm:prSet presAssocID="{04E2A677-7D83-4F63-BA3E-46E934648176}" presName="hierChild3" presStyleCnt="0"/>
      <dgm:spPr/>
    </dgm:pt>
    <dgm:pt modelId="{F87D6C3A-AB47-4806-8AE8-13C4E9A3CD69}" type="pres">
      <dgm:prSet presAssocID="{8676E44C-F389-4F04-8092-830DE3813A3F}" presName="Name25" presStyleLbl="parChTrans1D4" presStyleIdx="1" presStyleCnt="4"/>
      <dgm:spPr/>
    </dgm:pt>
    <dgm:pt modelId="{7F886DB4-0AA2-47E5-8024-AA9B97D01374}" type="pres">
      <dgm:prSet presAssocID="{8676E44C-F389-4F04-8092-830DE3813A3F}" presName="connTx" presStyleLbl="parChTrans1D4" presStyleIdx="1" presStyleCnt="4"/>
      <dgm:spPr/>
    </dgm:pt>
    <dgm:pt modelId="{C5554E01-1945-466A-82B6-D39A2853F382}" type="pres">
      <dgm:prSet presAssocID="{965218BC-4227-4DD8-A70A-0714B886D78C}" presName="Name30" presStyleCnt="0"/>
      <dgm:spPr/>
    </dgm:pt>
    <dgm:pt modelId="{61EFD2F6-B784-496A-BC22-BC57A1DE6F8E}" type="pres">
      <dgm:prSet presAssocID="{965218BC-4227-4DD8-A70A-0714B886D78C}" presName="level2Shape" presStyleLbl="node4" presStyleIdx="1" presStyleCnt="4" custLinFactNeighborX="-11424" custLinFactNeighborY="-3319"/>
      <dgm:spPr/>
    </dgm:pt>
    <dgm:pt modelId="{8EFEFCD9-8B48-47DD-A55D-7CE6F250C16B}" type="pres">
      <dgm:prSet presAssocID="{965218BC-4227-4DD8-A70A-0714B886D78C}" presName="hierChild3" presStyleCnt="0"/>
      <dgm:spPr/>
    </dgm:pt>
    <dgm:pt modelId="{84BDD47F-B255-42ED-A822-B86227294147}" type="pres">
      <dgm:prSet presAssocID="{757113B6-DFEF-4E50-9093-1BF7F580B581}" presName="Name25" presStyleLbl="parChTrans1D4" presStyleIdx="2" presStyleCnt="4"/>
      <dgm:spPr/>
    </dgm:pt>
    <dgm:pt modelId="{0C143F99-F333-4CDD-B6A4-D4640B97A383}" type="pres">
      <dgm:prSet presAssocID="{757113B6-DFEF-4E50-9093-1BF7F580B581}" presName="connTx" presStyleLbl="parChTrans1D4" presStyleIdx="2" presStyleCnt="4"/>
      <dgm:spPr/>
    </dgm:pt>
    <dgm:pt modelId="{2AA5167D-364D-4BCC-8185-AF230027364C}" type="pres">
      <dgm:prSet presAssocID="{33D2AF93-E366-41F1-9611-7B9DBC75DC42}" presName="Name30" presStyleCnt="0"/>
      <dgm:spPr/>
    </dgm:pt>
    <dgm:pt modelId="{B19B0A16-F2E1-4DCC-9C36-B265BFD3B741}" type="pres">
      <dgm:prSet presAssocID="{33D2AF93-E366-41F1-9611-7B9DBC75DC42}" presName="level2Shape" presStyleLbl="node4" presStyleIdx="2" presStyleCnt="4" custLinFactY="78236" custLinFactNeighborX="8614" custLinFactNeighborY="100000"/>
      <dgm:spPr/>
    </dgm:pt>
    <dgm:pt modelId="{65170138-7F28-4074-92A0-748DCA87CC67}" type="pres">
      <dgm:prSet presAssocID="{33D2AF93-E366-41F1-9611-7B9DBC75DC42}" presName="hierChild3" presStyleCnt="0"/>
      <dgm:spPr/>
    </dgm:pt>
    <dgm:pt modelId="{A8D266DF-EDB5-43B8-BAE6-E137FE3B2767}" type="pres">
      <dgm:prSet presAssocID="{63B5382D-8CD9-49C2-B3B0-78319CBF9399}" presName="Name25" presStyleLbl="parChTrans1D4" presStyleIdx="3" presStyleCnt="4"/>
      <dgm:spPr/>
    </dgm:pt>
    <dgm:pt modelId="{4CA94A5C-CCE1-4D0F-BE35-DDC45AD4419F}" type="pres">
      <dgm:prSet presAssocID="{63B5382D-8CD9-49C2-B3B0-78319CBF9399}" presName="connTx" presStyleLbl="parChTrans1D4" presStyleIdx="3" presStyleCnt="4"/>
      <dgm:spPr/>
    </dgm:pt>
    <dgm:pt modelId="{ABBB50A9-1FC1-45F8-9EFB-F811DA2ECD6D}" type="pres">
      <dgm:prSet presAssocID="{1F928C0D-1140-4A8C-B902-AF7183CA0211}" presName="Name30" presStyleCnt="0"/>
      <dgm:spPr/>
    </dgm:pt>
    <dgm:pt modelId="{EA03D0A5-D115-4515-9152-31ADFF0AB2F9}" type="pres">
      <dgm:prSet presAssocID="{1F928C0D-1140-4A8C-B902-AF7183CA0211}" presName="level2Shape" presStyleLbl="node4" presStyleIdx="3" presStyleCnt="4" custLinFactY="-9344" custLinFactNeighborX="-1171" custLinFactNeighborY="-100000"/>
      <dgm:spPr/>
    </dgm:pt>
    <dgm:pt modelId="{5045AB2D-C91C-4A6B-AB12-09E5CFCCB261}" type="pres">
      <dgm:prSet presAssocID="{1F928C0D-1140-4A8C-B902-AF7183CA0211}" presName="hierChild3" presStyleCnt="0"/>
      <dgm:spPr/>
    </dgm:pt>
    <dgm:pt modelId="{EA386749-CECF-474D-9179-D2A53DF8413B}" type="pres">
      <dgm:prSet presAssocID="{82DA55A9-8AE5-464C-AE9F-1C646014B64D}" presName="bgShapesFlow" presStyleCnt="0"/>
      <dgm:spPr/>
    </dgm:pt>
    <dgm:pt modelId="{82CEC01D-5682-417D-ABE2-56797B1C38BB}" type="pres">
      <dgm:prSet presAssocID="{5B4397A6-FACD-4FAA-9070-6495DBF707A2}" presName="rectComp" presStyleCnt="0"/>
      <dgm:spPr/>
    </dgm:pt>
    <dgm:pt modelId="{F24E6BB7-8EF7-46D9-929B-16B2C2535A6A}" type="pres">
      <dgm:prSet presAssocID="{5B4397A6-FACD-4FAA-9070-6495DBF707A2}" presName="bgRect" presStyleLbl="bgShp" presStyleIdx="0" presStyleCnt="4"/>
      <dgm:spPr/>
    </dgm:pt>
    <dgm:pt modelId="{B76F60E3-ED92-4C96-A5D4-C3C3F4749A78}" type="pres">
      <dgm:prSet presAssocID="{5B4397A6-FACD-4FAA-9070-6495DBF707A2}" presName="bgRectTx" presStyleLbl="bgShp" presStyleIdx="0" presStyleCnt="4">
        <dgm:presLayoutVars>
          <dgm:bulletEnabled val="1"/>
        </dgm:presLayoutVars>
      </dgm:prSet>
      <dgm:spPr/>
    </dgm:pt>
    <dgm:pt modelId="{9AC9A023-B636-4B00-B619-0129617A90CD}" type="pres">
      <dgm:prSet presAssocID="{5B4397A6-FACD-4FAA-9070-6495DBF707A2}" presName="spComp" presStyleCnt="0"/>
      <dgm:spPr/>
    </dgm:pt>
    <dgm:pt modelId="{1306EB6F-BB6E-4705-9520-44E4701B4C81}" type="pres">
      <dgm:prSet presAssocID="{5B4397A6-FACD-4FAA-9070-6495DBF707A2}" presName="hSp" presStyleCnt="0"/>
      <dgm:spPr/>
    </dgm:pt>
    <dgm:pt modelId="{308297D4-64B1-402A-AFEB-714DCB66A3AC}" type="pres">
      <dgm:prSet presAssocID="{7D1D8EA5-04E4-4CA1-ABA1-C793C02D00BA}" presName="rectComp" presStyleCnt="0"/>
      <dgm:spPr/>
    </dgm:pt>
    <dgm:pt modelId="{EF68DB30-D265-47B1-96E8-80B4F9E0B1AE}" type="pres">
      <dgm:prSet presAssocID="{7D1D8EA5-04E4-4CA1-ABA1-C793C02D00BA}" presName="bgRect" presStyleLbl="bgShp" presStyleIdx="1" presStyleCnt="4" custLinFactNeighborX="-258" custLinFactNeighborY="1458"/>
      <dgm:spPr/>
    </dgm:pt>
    <dgm:pt modelId="{8F8CB9C3-BB76-4B31-8A26-1E2227348669}" type="pres">
      <dgm:prSet presAssocID="{7D1D8EA5-04E4-4CA1-ABA1-C793C02D00BA}" presName="bgRectTx" presStyleLbl="bgShp" presStyleIdx="1" presStyleCnt="4">
        <dgm:presLayoutVars>
          <dgm:bulletEnabled val="1"/>
        </dgm:presLayoutVars>
      </dgm:prSet>
      <dgm:spPr/>
    </dgm:pt>
    <dgm:pt modelId="{17D796BC-B36D-4F76-9D7E-D32B8F93E3A8}" type="pres">
      <dgm:prSet presAssocID="{7D1D8EA5-04E4-4CA1-ABA1-C793C02D00BA}" presName="spComp" presStyleCnt="0"/>
      <dgm:spPr/>
    </dgm:pt>
    <dgm:pt modelId="{F2AD506F-8655-44A5-B128-7DC7CAAAE63C}" type="pres">
      <dgm:prSet presAssocID="{7D1D8EA5-04E4-4CA1-ABA1-C793C02D00BA}" presName="hSp" presStyleCnt="0"/>
      <dgm:spPr/>
    </dgm:pt>
    <dgm:pt modelId="{10F90114-B5B5-4660-A895-5387CFF66E4E}" type="pres">
      <dgm:prSet presAssocID="{EABF24B6-1A3E-4890-9DB0-4361859012E1}" presName="rectComp" presStyleCnt="0"/>
      <dgm:spPr/>
    </dgm:pt>
    <dgm:pt modelId="{3B550125-14E3-4B28-A241-82D5FF96BBB9}" type="pres">
      <dgm:prSet presAssocID="{EABF24B6-1A3E-4890-9DB0-4361859012E1}" presName="bgRect" presStyleLbl="bgShp" presStyleIdx="2" presStyleCnt="4"/>
      <dgm:spPr/>
    </dgm:pt>
    <dgm:pt modelId="{3DC7351D-0F1B-4943-86DF-21C43300D4E4}" type="pres">
      <dgm:prSet presAssocID="{EABF24B6-1A3E-4890-9DB0-4361859012E1}" presName="bgRectTx" presStyleLbl="bgShp" presStyleIdx="2" presStyleCnt="4">
        <dgm:presLayoutVars>
          <dgm:bulletEnabled val="1"/>
        </dgm:presLayoutVars>
      </dgm:prSet>
      <dgm:spPr/>
    </dgm:pt>
    <dgm:pt modelId="{3F6A5639-57D2-41B4-8F34-686F102D3E09}" type="pres">
      <dgm:prSet presAssocID="{EABF24B6-1A3E-4890-9DB0-4361859012E1}" presName="spComp" presStyleCnt="0"/>
      <dgm:spPr/>
    </dgm:pt>
    <dgm:pt modelId="{B4BFBD1E-E18C-4AF8-96E7-C6DD2952C15C}" type="pres">
      <dgm:prSet presAssocID="{EABF24B6-1A3E-4890-9DB0-4361859012E1}" presName="hSp" presStyleCnt="0"/>
      <dgm:spPr/>
    </dgm:pt>
    <dgm:pt modelId="{0757FA23-1BA2-4D05-AAA8-7C6B9420F667}" type="pres">
      <dgm:prSet presAssocID="{51FF1A0C-5364-4B58-9112-E8CB3648171D}" presName="rectComp" presStyleCnt="0"/>
      <dgm:spPr/>
    </dgm:pt>
    <dgm:pt modelId="{E550A0E9-00C8-4E87-B8FB-BDFA9F3C2117}" type="pres">
      <dgm:prSet presAssocID="{51FF1A0C-5364-4B58-9112-E8CB3648171D}" presName="bgRect" presStyleLbl="bgShp" presStyleIdx="3" presStyleCnt="4"/>
      <dgm:spPr/>
    </dgm:pt>
    <dgm:pt modelId="{2ECB46E6-8D99-4D3B-9B18-5EC0196065D1}" type="pres">
      <dgm:prSet presAssocID="{51FF1A0C-5364-4B58-9112-E8CB3648171D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A3A4D509-B67F-4ECF-991D-3CAD1DC9A719}" type="presOf" srcId="{CCCD086D-006B-4133-BC52-31664F6E0BD5}" destId="{C7A70E22-326A-4C2D-AD32-6D07C6387FD7}" srcOrd="0" destOrd="0" presId="urn:microsoft.com/office/officeart/2005/8/layout/hierarchy5"/>
    <dgm:cxn modelId="{C2918B0A-A97F-49E2-96E9-BA7CAC9980CD}" type="presOf" srcId="{FDE9A705-675D-4CD0-B906-8C5B6B80E251}" destId="{33D7BD6B-7D6F-4CC5-B047-1E5B79A7012F}" srcOrd="1" destOrd="0" presId="urn:microsoft.com/office/officeart/2005/8/layout/hierarchy5"/>
    <dgm:cxn modelId="{C228390C-889A-4E10-94CE-8ED225DC82E9}" srcId="{BF488B97-A7CF-4DD2-AE82-750D462EB2F7}" destId="{04E2A677-7D83-4F63-BA3E-46E934648176}" srcOrd="0" destOrd="0" parTransId="{CCCD086D-006B-4133-BC52-31664F6E0BD5}" sibTransId="{67CCFB7D-5880-444E-BE71-60469C9DDC70}"/>
    <dgm:cxn modelId="{7970C80D-2CBF-48A9-AFD6-6D6A0F8795FF}" srcId="{965218BC-4227-4DD8-A70A-0714B886D78C}" destId="{1F928C0D-1140-4A8C-B902-AF7183CA0211}" srcOrd="1" destOrd="0" parTransId="{63B5382D-8CD9-49C2-B3B0-78319CBF9399}" sibTransId="{D27093A7-7C1B-4CD7-87E5-6255638280C2}"/>
    <dgm:cxn modelId="{D7615F13-DE72-4C34-B6D3-29FDD95A88C5}" type="presOf" srcId="{292F4B2C-2C39-457D-8365-E81E4CC28C1A}" destId="{5D75C4DA-1987-453A-9692-E6F311E11D10}" srcOrd="1" destOrd="0" presId="urn:microsoft.com/office/officeart/2005/8/layout/hierarchy5"/>
    <dgm:cxn modelId="{71F73222-6DC8-40A8-8AB5-E28690947AD3}" type="presOf" srcId="{04E2A677-7D83-4F63-BA3E-46E934648176}" destId="{67016CB7-6B15-46E0-8CF4-562D56EF0690}" srcOrd="0" destOrd="0" presId="urn:microsoft.com/office/officeart/2005/8/layout/hierarchy5"/>
    <dgm:cxn modelId="{BEA2C022-6A02-44A4-B79D-2314918271BC}" srcId="{AC594F07-2B7F-4CB9-A055-ADDDBAC54FB5}" destId="{BF488B97-A7CF-4DD2-AE82-750D462EB2F7}" srcOrd="1" destOrd="0" parTransId="{65AA86FE-F4AC-4818-AE4E-A295E97B07A7}" sibTransId="{0BD796A1-78B6-46D5-AA14-C2AD9696F3A5}"/>
    <dgm:cxn modelId="{F733CA23-8BA9-4E5E-A169-AB9671713022}" srcId="{82DA55A9-8AE5-464C-AE9F-1C646014B64D}" destId="{EABF24B6-1A3E-4890-9DB0-4361859012E1}" srcOrd="3" destOrd="0" parTransId="{C810FD8D-0951-42A1-A3BF-0257D06E7DC6}" sibTransId="{73E8F76B-CF5D-45EA-989D-DE3D44A74490}"/>
    <dgm:cxn modelId="{6C59D724-8D04-4B40-B366-D59259643478}" srcId="{04E2A677-7D83-4F63-BA3E-46E934648176}" destId="{965218BC-4227-4DD8-A70A-0714B886D78C}" srcOrd="0" destOrd="0" parTransId="{8676E44C-F389-4F04-8092-830DE3813A3F}" sibTransId="{EAC172D1-F6DA-4739-B73D-3FBBB0993278}"/>
    <dgm:cxn modelId="{57351B2D-3638-43F0-AF3D-56A09A4E33DF}" srcId="{82DA55A9-8AE5-464C-AE9F-1C646014B64D}" destId="{51FF1A0C-5364-4B58-9112-E8CB3648171D}" srcOrd="4" destOrd="0" parTransId="{AF709A4F-3103-46B4-91DA-B7E3546D2246}" sibTransId="{238E9B6D-8C38-4621-A7F2-BC43971AB6D4}"/>
    <dgm:cxn modelId="{52762B35-E616-4847-A93A-F526A7FC2031}" type="presOf" srcId="{292F4B2C-2C39-457D-8365-E81E4CC28C1A}" destId="{495FBDB6-A2C1-488E-BED6-C9DD026F37FC}" srcOrd="0" destOrd="0" presId="urn:microsoft.com/office/officeart/2005/8/layout/hierarchy5"/>
    <dgm:cxn modelId="{432BF23C-CBB0-46C6-9083-B00F80224EE6}" srcId="{84245897-291F-430E-9B6F-793BE9DFB1B3}" destId="{427F2793-DCA1-45D3-98DC-13EF5116A16F}" srcOrd="0" destOrd="0" parTransId="{FDE9A705-675D-4CD0-B906-8C5B6B80E251}" sibTransId="{688D9C2E-4269-45BA-93CE-C6814E5B84BB}"/>
    <dgm:cxn modelId="{84F23D40-8033-4570-BBB7-B2C302E4063D}" type="presOf" srcId="{7D1D8EA5-04E4-4CA1-ABA1-C793C02D00BA}" destId="{8F8CB9C3-BB76-4B31-8A26-1E2227348669}" srcOrd="1" destOrd="0" presId="urn:microsoft.com/office/officeart/2005/8/layout/hierarchy5"/>
    <dgm:cxn modelId="{E780B364-2021-4FB0-BF0D-D05F0DDCAD5C}" type="presOf" srcId="{5B4397A6-FACD-4FAA-9070-6495DBF707A2}" destId="{F24E6BB7-8EF7-46D9-929B-16B2C2535A6A}" srcOrd="0" destOrd="0" presId="urn:microsoft.com/office/officeart/2005/8/layout/hierarchy5"/>
    <dgm:cxn modelId="{C7829B4A-651B-48E5-B6B6-C907A669AA1D}" type="presOf" srcId="{1F928C0D-1140-4A8C-B902-AF7183CA0211}" destId="{EA03D0A5-D115-4515-9152-31ADFF0AB2F9}" srcOrd="0" destOrd="0" presId="urn:microsoft.com/office/officeart/2005/8/layout/hierarchy5"/>
    <dgm:cxn modelId="{1CBDD64A-FFC9-41A9-8BA6-84BD13A7FCB4}" type="presOf" srcId="{AC594F07-2B7F-4CB9-A055-ADDDBAC54FB5}" destId="{893397E1-D845-41E0-968C-0A0A61E0C3F2}" srcOrd="0" destOrd="0" presId="urn:microsoft.com/office/officeart/2005/8/layout/hierarchy5"/>
    <dgm:cxn modelId="{8F0A1B73-0A6A-47BB-A987-D8DA96E84719}" srcId="{7538A619-A892-4477-9070-6E37DD559FA9}" destId="{84245897-291F-430E-9B6F-793BE9DFB1B3}" srcOrd="0" destOrd="0" parTransId="{113A1D8E-D714-4BB2-B412-6420F54B5221}" sibTransId="{D08523FC-2537-41BB-9421-FE4B9FF2552B}"/>
    <dgm:cxn modelId="{54A8FB54-B5A6-4412-A441-8B8A9D2828A6}" type="presOf" srcId="{84245897-291F-430E-9B6F-793BE9DFB1B3}" destId="{3E4D272C-D36A-4C0A-A466-FFC29A490704}" srcOrd="0" destOrd="0" presId="urn:microsoft.com/office/officeart/2005/8/layout/hierarchy5"/>
    <dgm:cxn modelId="{6E4D6255-20D7-45D4-BF33-0AB439A4C0F3}" type="presOf" srcId="{33D2AF93-E366-41F1-9611-7B9DBC75DC42}" destId="{B19B0A16-F2E1-4DCC-9C36-B265BFD3B741}" srcOrd="0" destOrd="0" presId="urn:microsoft.com/office/officeart/2005/8/layout/hierarchy5"/>
    <dgm:cxn modelId="{E3BD9B56-787C-4FD1-BEE4-97A3A7540F14}" srcId="{965218BC-4227-4DD8-A70A-0714B886D78C}" destId="{33D2AF93-E366-41F1-9611-7B9DBC75DC42}" srcOrd="0" destOrd="0" parTransId="{757113B6-DFEF-4E50-9093-1BF7F580B581}" sibTransId="{B68F747E-0E64-4F0B-A7DE-A55D58EFBF08}"/>
    <dgm:cxn modelId="{9330DE78-3FA4-4865-A0EB-147509DCFA06}" type="presOf" srcId="{EABF24B6-1A3E-4890-9DB0-4361859012E1}" destId="{3DC7351D-0F1B-4943-86DF-21C43300D4E4}" srcOrd="1" destOrd="0" presId="urn:microsoft.com/office/officeart/2005/8/layout/hierarchy5"/>
    <dgm:cxn modelId="{43BCB07C-EAB2-48E9-81F6-BE9DBC3CA91C}" type="presOf" srcId="{757113B6-DFEF-4E50-9093-1BF7F580B581}" destId="{84BDD47F-B255-42ED-A822-B86227294147}" srcOrd="0" destOrd="0" presId="urn:microsoft.com/office/officeart/2005/8/layout/hierarchy5"/>
    <dgm:cxn modelId="{6992417E-07A7-45DB-B316-565F5694E16E}" type="presOf" srcId="{7538A619-A892-4477-9070-6E37DD559FA9}" destId="{6BE474E4-7E27-4E5A-96F3-5840D0EF398D}" srcOrd="0" destOrd="0" presId="urn:microsoft.com/office/officeart/2005/8/layout/hierarchy5"/>
    <dgm:cxn modelId="{F7B5108B-B56B-434B-925B-9A4546AF9533}" type="presOf" srcId="{63B5382D-8CD9-49C2-B3B0-78319CBF9399}" destId="{A8D266DF-EDB5-43B8-BAE6-E137FE3B2767}" srcOrd="0" destOrd="0" presId="urn:microsoft.com/office/officeart/2005/8/layout/hierarchy5"/>
    <dgm:cxn modelId="{E269C18F-3879-452A-A0D8-F20DC65BB8A5}" type="presOf" srcId="{5B4397A6-FACD-4FAA-9070-6495DBF707A2}" destId="{B76F60E3-ED92-4C96-A5D4-C3C3F4749A78}" srcOrd="1" destOrd="0" presId="urn:microsoft.com/office/officeart/2005/8/layout/hierarchy5"/>
    <dgm:cxn modelId="{E3828E90-A709-405D-8B95-AFBC943D0D0B}" srcId="{82DA55A9-8AE5-464C-AE9F-1C646014B64D}" destId="{7D1D8EA5-04E4-4CA1-ABA1-C793C02D00BA}" srcOrd="2" destOrd="0" parTransId="{E2719478-28A8-457B-9862-89B641AA26B2}" sibTransId="{48FFB58C-D073-4F69-8C30-B771182E06FF}"/>
    <dgm:cxn modelId="{CBCA9890-B3FB-4823-AA52-7C466B80CFB0}" type="presOf" srcId="{EABF24B6-1A3E-4890-9DB0-4361859012E1}" destId="{3B550125-14E3-4B28-A241-82D5FF96BBB9}" srcOrd="0" destOrd="0" presId="urn:microsoft.com/office/officeart/2005/8/layout/hierarchy5"/>
    <dgm:cxn modelId="{8BC77297-7895-4996-B056-072F1A28D140}" type="presOf" srcId="{427F2793-DCA1-45D3-98DC-13EF5116A16F}" destId="{A94076E6-9C5F-464D-91CE-DFE91C50E251}" srcOrd="0" destOrd="0" presId="urn:microsoft.com/office/officeart/2005/8/layout/hierarchy5"/>
    <dgm:cxn modelId="{04956C9D-F5B1-412F-BE61-995B58F9C516}" type="presOf" srcId="{65AA86FE-F4AC-4818-AE4E-A295E97B07A7}" destId="{431BB253-B772-4706-8668-19482B9FF966}" srcOrd="0" destOrd="0" presId="urn:microsoft.com/office/officeart/2005/8/layout/hierarchy5"/>
    <dgm:cxn modelId="{DD0F6CA1-2807-4582-B33D-1F9051C2AAF4}" type="presOf" srcId="{CCCD086D-006B-4133-BC52-31664F6E0BD5}" destId="{239D2636-23CC-48C1-ACBF-6D1EE827F297}" srcOrd="1" destOrd="0" presId="urn:microsoft.com/office/officeart/2005/8/layout/hierarchy5"/>
    <dgm:cxn modelId="{51CD42A6-E7F9-42A6-9C71-7B903BA67510}" type="presOf" srcId="{63B5382D-8CD9-49C2-B3B0-78319CBF9399}" destId="{4CA94A5C-CCE1-4D0F-BE35-DDC45AD4419F}" srcOrd="1" destOrd="0" presId="urn:microsoft.com/office/officeart/2005/8/layout/hierarchy5"/>
    <dgm:cxn modelId="{535C23B4-409B-4425-BB9E-103BB45D43F3}" type="presOf" srcId="{65AA86FE-F4AC-4818-AE4E-A295E97B07A7}" destId="{A96E89E1-BF2A-4777-AC16-7BD81BFBCF04}" srcOrd="1" destOrd="0" presId="urn:microsoft.com/office/officeart/2005/8/layout/hierarchy5"/>
    <dgm:cxn modelId="{9D5379B4-713B-41FB-B5E5-5C2AC65A66AE}" type="presOf" srcId="{BF488B97-A7CF-4DD2-AE82-750D462EB2F7}" destId="{16853FD5-9386-454A-8F34-C1082F588B9E}" srcOrd="0" destOrd="0" presId="urn:microsoft.com/office/officeart/2005/8/layout/hierarchy5"/>
    <dgm:cxn modelId="{67F6ABB6-1A2D-47DD-B193-2A3CAF1BB8FB}" type="presOf" srcId="{757113B6-DFEF-4E50-9093-1BF7F580B581}" destId="{0C143F99-F333-4CDD-B6A4-D4640B97A383}" srcOrd="1" destOrd="0" presId="urn:microsoft.com/office/officeart/2005/8/layout/hierarchy5"/>
    <dgm:cxn modelId="{70C462BD-CF55-4846-B607-A1825B25C5CA}" type="presOf" srcId="{8676E44C-F389-4F04-8092-830DE3813A3F}" destId="{7F886DB4-0AA2-47E5-8024-AA9B97D01374}" srcOrd="1" destOrd="0" presId="urn:microsoft.com/office/officeart/2005/8/layout/hierarchy5"/>
    <dgm:cxn modelId="{EF8B42C1-FFCB-4F1C-A467-3BA5246A721D}" type="presOf" srcId="{965218BC-4227-4DD8-A70A-0714B886D78C}" destId="{61EFD2F6-B784-496A-BC22-BC57A1DE6F8E}" srcOrd="0" destOrd="0" presId="urn:microsoft.com/office/officeart/2005/8/layout/hierarchy5"/>
    <dgm:cxn modelId="{4523A7C1-6487-4BE2-9315-53986B7B7606}" type="presOf" srcId="{51FF1A0C-5364-4B58-9112-E8CB3648171D}" destId="{E550A0E9-00C8-4E87-B8FB-BDFA9F3C2117}" srcOrd="0" destOrd="0" presId="urn:microsoft.com/office/officeart/2005/8/layout/hierarchy5"/>
    <dgm:cxn modelId="{4D8A5BCF-C112-4DBC-8367-722B6CA31950}" type="presOf" srcId="{82DA55A9-8AE5-464C-AE9F-1C646014B64D}" destId="{426AD02D-E35C-4E14-937F-46C8696FB365}" srcOrd="0" destOrd="0" presId="urn:microsoft.com/office/officeart/2005/8/layout/hierarchy5"/>
    <dgm:cxn modelId="{7FA10AD2-7937-443B-AB62-500B067C0036}" type="presOf" srcId="{51FF1A0C-5364-4B58-9112-E8CB3648171D}" destId="{2ECB46E6-8D99-4D3B-9B18-5EC0196065D1}" srcOrd="1" destOrd="0" presId="urn:microsoft.com/office/officeart/2005/8/layout/hierarchy5"/>
    <dgm:cxn modelId="{10887FD3-539D-4E1F-AD2A-45739C30C6C1}" srcId="{AC594F07-2B7F-4CB9-A055-ADDDBAC54FB5}" destId="{7538A619-A892-4477-9070-6E37DD559FA9}" srcOrd="0" destOrd="0" parTransId="{292F4B2C-2C39-457D-8365-E81E4CC28C1A}" sibTransId="{4DF0A389-49A8-4EFA-8CB5-4EF34DABBCFC}"/>
    <dgm:cxn modelId="{D184BBD6-0D46-4F95-8631-CFFE88ED05B1}" type="presOf" srcId="{7D1D8EA5-04E4-4CA1-ABA1-C793C02D00BA}" destId="{EF68DB30-D265-47B1-96E8-80B4F9E0B1AE}" srcOrd="0" destOrd="0" presId="urn:microsoft.com/office/officeart/2005/8/layout/hierarchy5"/>
    <dgm:cxn modelId="{2A60E8D6-4685-42F6-B1C8-2C6E8DEA78F0}" type="presOf" srcId="{113A1D8E-D714-4BB2-B412-6420F54B5221}" destId="{C3A4A0BE-EEDB-4869-8A9E-EBADFD56042F}" srcOrd="0" destOrd="0" presId="urn:microsoft.com/office/officeart/2005/8/layout/hierarchy5"/>
    <dgm:cxn modelId="{DAF0C3DF-FA9F-455E-96B8-A58A86BDB16F}" type="presOf" srcId="{FDE9A705-675D-4CD0-B906-8C5B6B80E251}" destId="{31649DE4-4078-4D4C-AC0A-4E44975A649F}" srcOrd="0" destOrd="0" presId="urn:microsoft.com/office/officeart/2005/8/layout/hierarchy5"/>
    <dgm:cxn modelId="{88C0A2E3-B7D1-432B-A625-E6CC2AB89D37}" type="presOf" srcId="{113A1D8E-D714-4BB2-B412-6420F54B5221}" destId="{CE6984A1-AD26-4570-A47B-31047B7AC788}" srcOrd="1" destOrd="0" presId="urn:microsoft.com/office/officeart/2005/8/layout/hierarchy5"/>
    <dgm:cxn modelId="{103DEFE5-3CDC-42FE-B19E-C70A6A3A731F}" type="presOf" srcId="{8676E44C-F389-4F04-8092-830DE3813A3F}" destId="{F87D6C3A-AB47-4806-8AE8-13C4E9A3CD69}" srcOrd="0" destOrd="0" presId="urn:microsoft.com/office/officeart/2005/8/layout/hierarchy5"/>
    <dgm:cxn modelId="{73B308E6-3B78-4D0A-9B27-CF80038D4EAE}" srcId="{82DA55A9-8AE5-464C-AE9F-1C646014B64D}" destId="{5B4397A6-FACD-4FAA-9070-6495DBF707A2}" srcOrd="1" destOrd="0" parTransId="{FB93BA0B-B0B0-4AC1-AF13-630014302B05}" sibTransId="{D12C6DCE-A7EE-49E7-924F-023B914263A6}"/>
    <dgm:cxn modelId="{4D15E2E7-F78D-45CC-B157-1AA97F0469B0}" srcId="{82DA55A9-8AE5-464C-AE9F-1C646014B64D}" destId="{AC594F07-2B7F-4CB9-A055-ADDDBAC54FB5}" srcOrd="0" destOrd="0" parTransId="{464212F4-71CC-4A4B-B2A4-67DAFB2F5450}" sibTransId="{1A4DCB3A-4A02-495D-B84D-2289EAFCF48F}"/>
    <dgm:cxn modelId="{0C6E424F-A0D1-499D-B786-10412C1AA411}" type="presParOf" srcId="{426AD02D-E35C-4E14-937F-46C8696FB365}" destId="{7567AA48-E9C7-48D0-A173-5D29CBB75996}" srcOrd="0" destOrd="0" presId="urn:microsoft.com/office/officeart/2005/8/layout/hierarchy5"/>
    <dgm:cxn modelId="{41FFB20E-9A56-4599-B626-D2E14AC22E7E}" type="presParOf" srcId="{7567AA48-E9C7-48D0-A173-5D29CBB75996}" destId="{023077BA-B813-4BF3-8F27-1097A35F66BB}" srcOrd="0" destOrd="0" presId="urn:microsoft.com/office/officeart/2005/8/layout/hierarchy5"/>
    <dgm:cxn modelId="{4DF0FD70-E198-4234-820A-B92ACBCC8C33}" type="presParOf" srcId="{7567AA48-E9C7-48D0-A173-5D29CBB75996}" destId="{A922BBB1-4775-4FA4-A15B-58BDB0A6524E}" srcOrd="1" destOrd="0" presId="urn:microsoft.com/office/officeart/2005/8/layout/hierarchy5"/>
    <dgm:cxn modelId="{E704AC07-1EBE-49D9-95AB-737432D9A429}" type="presParOf" srcId="{A922BBB1-4775-4FA4-A15B-58BDB0A6524E}" destId="{C4BC313C-9992-4D68-A85F-346CD72B4064}" srcOrd="0" destOrd="0" presId="urn:microsoft.com/office/officeart/2005/8/layout/hierarchy5"/>
    <dgm:cxn modelId="{897D3007-FA26-4C3A-913B-0F11BD8E14C2}" type="presParOf" srcId="{C4BC313C-9992-4D68-A85F-346CD72B4064}" destId="{893397E1-D845-41E0-968C-0A0A61E0C3F2}" srcOrd="0" destOrd="0" presId="urn:microsoft.com/office/officeart/2005/8/layout/hierarchy5"/>
    <dgm:cxn modelId="{655A060C-61FC-44B5-B674-677B7EC66299}" type="presParOf" srcId="{C4BC313C-9992-4D68-A85F-346CD72B4064}" destId="{0E9E923B-3EFE-4AE1-A3A2-472BC9508DAE}" srcOrd="1" destOrd="0" presId="urn:microsoft.com/office/officeart/2005/8/layout/hierarchy5"/>
    <dgm:cxn modelId="{35EB761A-8DBF-4283-8202-1A0F77B0DBAB}" type="presParOf" srcId="{0E9E923B-3EFE-4AE1-A3A2-472BC9508DAE}" destId="{495FBDB6-A2C1-488E-BED6-C9DD026F37FC}" srcOrd="0" destOrd="0" presId="urn:microsoft.com/office/officeart/2005/8/layout/hierarchy5"/>
    <dgm:cxn modelId="{4F49BF06-8018-4A7B-A5AB-E7C44E7ADF28}" type="presParOf" srcId="{495FBDB6-A2C1-488E-BED6-C9DD026F37FC}" destId="{5D75C4DA-1987-453A-9692-E6F311E11D10}" srcOrd="0" destOrd="0" presId="urn:microsoft.com/office/officeart/2005/8/layout/hierarchy5"/>
    <dgm:cxn modelId="{39F4F042-B9CA-40EB-A526-38124B8EC569}" type="presParOf" srcId="{0E9E923B-3EFE-4AE1-A3A2-472BC9508DAE}" destId="{62830313-0887-44AF-AF50-E0C47AE76E8E}" srcOrd="1" destOrd="0" presId="urn:microsoft.com/office/officeart/2005/8/layout/hierarchy5"/>
    <dgm:cxn modelId="{E6A5047B-EB9B-4D63-B471-7C01144A0007}" type="presParOf" srcId="{62830313-0887-44AF-AF50-E0C47AE76E8E}" destId="{6BE474E4-7E27-4E5A-96F3-5840D0EF398D}" srcOrd="0" destOrd="0" presId="urn:microsoft.com/office/officeart/2005/8/layout/hierarchy5"/>
    <dgm:cxn modelId="{123E0C09-F850-4D58-8FE6-6E3CB73A88B3}" type="presParOf" srcId="{62830313-0887-44AF-AF50-E0C47AE76E8E}" destId="{30CE8FDC-6EDB-43F4-944C-8F76759118AE}" srcOrd="1" destOrd="0" presId="urn:microsoft.com/office/officeart/2005/8/layout/hierarchy5"/>
    <dgm:cxn modelId="{AF3848E1-C606-4D07-9E34-1C76AF2E41BF}" type="presParOf" srcId="{30CE8FDC-6EDB-43F4-944C-8F76759118AE}" destId="{C3A4A0BE-EEDB-4869-8A9E-EBADFD56042F}" srcOrd="0" destOrd="0" presId="urn:microsoft.com/office/officeart/2005/8/layout/hierarchy5"/>
    <dgm:cxn modelId="{910BABF3-9399-4564-9944-81BCC7B29EA7}" type="presParOf" srcId="{C3A4A0BE-EEDB-4869-8A9E-EBADFD56042F}" destId="{CE6984A1-AD26-4570-A47B-31047B7AC788}" srcOrd="0" destOrd="0" presId="urn:microsoft.com/office/officeart/2005/8/layout/hierarchy5"/>
    <dgm:cxn modelId="{0BF01267-86A8-4F33-81E5-733402FE5E3A}" type="presParOf" srcId="{30CE8FDC-6EDB-43F4-944C-8F76759118AE}" destId="{3D8D0C6E-F6BA-4161-A27D-F5D15ABF9FB2}" srcOrd="1" destOrd="0" presId="urn:microsoft.com/office/officeart/2005/8/layout/hierarchy5"/>
    <dgm:cxn modelId="{E76CCEB4-851B-4BA5-89BD-ED5FB2D259B6}" type="presParOf" srcId="{3D8D0C6E-F6BA-4161-A27D-F5D15ABF9FB2}" destId="{3E4D272C-D36A-4C0A-A466-FFC29A490704}" srcOrd="0" destOrd="0" presId="urn:microsoft.com/office/officeart/2005/8/layout/hierarchy5"/>
    <dgm:cxn modelId="{867EFD3C-0061-47A8-B706-7BA89BFCA8C1}" type="presParOf" srcId="{3D8D0C6E-F6BA-4161-A27D-F5D15ABF9FB2}" destId="{E3119A0A-CAF9-4C70-A86D-AEB4C7339A97}" srcOrd="1" destOrd="0" presId="urn:microsoft.com/office/officeart/2005/8/layout/hierarchy5"/>
    <dgm:cxn modelId="{721C7568-D171-4D6B-AC7D-8BECBA3AA387}" type="presParOf" srcId="{E3119A0A-CAF9-4C70-A86D-AEB4C7339A97}" destId="{31649DE4-4078-4D4C-AC0A-4E44975A649F}" srcOrd="0" destOrd="0" presId="urn:microsoft.com/office/officeart/2005/8/layout/hierarchy5"/>
    <dgm:cxn modelId="{A890E109-236E-4118-A25D-5E5719A22F54}" type="presParOf" srcId="{31649DE4-4078-4D4C-AC0A-4E44975A649F}" destId="{33D7BD6B-7D6F-4CC5-B047-1E5B79A7012F}" srcOrd="0" destOrd="0" presId="urn:microsoft.com/office/officeart/2005/8/layout/hierarchy5"/>
    <dgm:cxn modelId="{52B38FAD-478E-4FA4-B82B-534FED597257}" type="presParOf" srcId="{E3119A0A-CAF9-4C70-A86D-AEB4C7339A97}" destId="{111186C4-A96F-44DF-BCEF-6E7D0601B68F}" srcOrd="1" destOrd="0" presId="urn:microsoft.com/office/officeart/2005/8/layout/hierarchy5"/>
    <dgm:cxn modelId="{66BB3885-28E5-4C79-BD23-F41EF15F13DF}" type="presParOf" srcId="{111186C4-A96F-44DF-BCEF-6E7D0601B68F}" destId="{A94076E6-9C5F-464D-91CE-DFE91C50E251}" srcOrd="0" destOrd="0" presId="urn:microsoft.com/office/officeart/2005/8/layout/hierarchy5"/>
    <dgm:cxn modelId="{9EED3211-4533-4B3A-B463-B70EC04A4DA1}" type="presParOf" srcId="{111186C4-A96F-44DF-BCEF-6E7D0601B68F}" destId="{C2C42E55-BC06-4A35-A488-8AD332B04FC8}" srcOrd="1" destOrd="0" presId="urn:microsoft.com/office/officeart/2005/8/layout/hierarchy5"/>
    <dgm:cxn modelId="{6D024F65-D32E-4E6A-8E63-DAC23D9FF0C7}" type="presParOf" srcId="{0E9E923B-3EFE-4AE1-A3A2-472BC9508DAE}" destId="{431BB253-B772-4706-8668-19482B9FF966}" srcOrd="2" destOrd="0" presId="urn:microsoft.com/office/officeart/2005/8/layout/hierarchy5"/>
    <dgm:cxn modelId="{6DC284CB-74E2-4DD4-A27D-5E312646FC0C}" type="presParOf" srcId="{431BB253-B772-4706-8668-19482B9FF966}" destId="{A96E89E1-BF2A-4777-AC16-7BD81BFBCF04}" srcOrd="0" destOrd="0" presId="urn:microsoft.com/office/officeart/2005/8/layout/hierarchy5"/>
    <dgm:cxn modelId="{F240DEBA-F886-4711-B0EA-1562B2F6EF5F}" type="presParOf" srcId="{0E9E923B-3EFE-4AE1-A3A2-472BC9508DAE}" destId="{D2BD536E-8ED6-485D-AE41-AB32A21CB8D6}" srcOrd="3" destOrd="0" presId="urn:microsoft.com/office/officeart/2005/8/layout/hierarchy5"/>
    <dgm:cxn modelId="{C11DC638-DD28-4FD9-8231-628522D41891}" type="presParOf" srcId="{D2BD536E-8ED6-485D-AE41-AB32A21CB8D6}" destId="{16853FD5-9386-454A-8F34-C1082F588B9E}" srcOrd="0" destOrd="0" presId="urn:microsoft.com/office/officeart/2005/8/layout/hierarchy5"/>
    <dgm:cxn modelId="{1FF8F4E3-CA0E-4CAE-820C-C65E6092181A}" type="presParOf" srcId="{D2BD536E-8ED6-485D-AE41-AB32A21CB8D6}" destId="{0D0030A3-BFE0-496D-B7AD-EE81859EB908}" srcOrd="1" destOrd="0" presId="urn:microsoft.com/office/officeart/2005/8/layout/hierarchy5"/>
    <dgm:cxn modelId="{65EAE24D-EC3B-46EC-8B56-A4C88C961107}" type="presParOf" srcId="{0D0030A3-BFE0-496D-B7AD-EE81859EB908}" destId="{C7A70E22-326A-4C2D-AD32-6D07C6387FD7}" srcOrd="0" destOrd="0" presId="urn:microsoft.com/office/officeart/2005/8/layout/hierarchy5"/>
    <dgm:cxn modelId="{4228170E-7832-4825-B9D9-B9A9D7C06435}" type="presParOf" srcId="{C7A70E22-326A-4C2D-AD32-6D07C6387FD7}" destId="{239D2636-23CC-48C1-ACBF-6D1EE827F297}" srcOrd="0" destOrd="0" presId="urn:microsoft.com/office/officeart/2005/8/layout/hierarchy5"/>
    <dgm:cxn modelId="{6EA19E31-2B2C-4391-9DD1-90934D311F12}" type="presParOf" srcId="{0D0030A3-BFE0-496D-B7AD-EE81859EB908}" destId="{C1A07AA7-85A7-4D6C-8A95-31BDB3E12BD8}" srcOrd="1" destOrd="0" presId="urn:microsoft.com/office/officeart/2005/8/layout/hierarchy5"/>
    <dgm:cxn modelId="{B5F7FC97-84E5-48AC-8DE3-F011717CAD18}" type="presParOf" srcId="{C1A07AA7-85A7-4D6C-8A95-31BDB3E12BD8}" destId="{67016CB7-6B15-46E0-8CF4-562D56EF0690}" srcOrd="0" destOrd="0" presId="urn:microsoft.com/office/officeart/2005/8/layout/hierarchy5"/>
    <dgm:cxn modelId="{A1C8F739-FEB2-4F70-BD52-09A16ECAB7C7}" type="presParOf" srcId="{C1A07AA7-85A7-4D6C-8A95-31BDB3E12BD8}" destId="{BB5916D0-D7E5-40AD-A2C5-8BE1F49DAE56}" srcOrd="1" destOrd="0" presId="urn:microsoft.com/office/officeart/2005/8/layout/hierarchy5"/>
    <dgm:cxn modelId="{7A7AC80F-1A00-4B56-9B6D-7BF1348959BE}" type="presParOf" srcId="{BB5916D0-D7E5-40AD-A2C5-8BE1F49DAE56}" destId="{F87D6C3A-AB47-4806-8AE8-13C4E9A3CD69}" srcOrd="0" destOrd="0" presId="urn:microsoft.com/office/officeart/2005/8/layout/hierarchy5"/>
    <dgm:cxn modelId="{C7DB406D-A493-4A45-86CE-4037B63CBFA5}" type="presParOf" srcId="{F87D6C3A-AB47-4806-8AE8-13C4E9A3CD69}" destId="{7F886DB4-0AA2-47E5-8024-AA9B97D01374}" srcOrd="0" destOrd="0" presId="urn:microsoft.com/office/officeart/2005/8/layout/hierarchy5"/>
    <dgm:cxn modelId="{A212B21B-6751-4E6C-835E-5EFD6DCDDF84}" type="presParOf" srcId="{BB5916D0-D7E5-40AD-A2C5-8BE1F49DAE56}" destId="{C5554E01-1945-466A-82B6-D39A2853F382}" srcOrd="1" destOrd="0" presId="urn:microsoft.com/office/officeart/2005/8/layout/hierarchy5"/>
    <dgm:cxn modelId="{4779F4C9-FD4F-47B9-BA12-A6B249038BCD}" type="presParOf" srcId="{C5554E01-1945-466A-82B6-D39A2853F382}" destId="{61EFD2F6-B784-496A-BC22-BC57A1DE6F8E}" srcOrd="0" destOrd="0" presId="urn:microsoft.com/office/officeart/2005/8/layout/hierarchy5"/>
    <dgm:cxn modelId="{CDB34699-4831-4C54-8559-21DA74C776EA}" type="presParOf" srcId="{C5554E01-1945-466A-82B6-D39A2853F382}" destId="{8EFEFCD9-8B48-47DD-A55D-7CE6F250C16B}" srcOrd="1" destOrd="0" presId="urn:microsoft.com/office/officeart/2005/8/layout/hierarchy5"/>
    <dgm:cxn modelId="{B4064F70-A30F-4DD3-B05E-82F2BA52783D}" type="presParOf" srcId="{8EFEFCD9-8B48-47DD-A55D-7CE6F250C16B}" destId="{84BDD47F-B255-42ED-A822-B86227294147}" srcOrd="0" destOrd="0" presId="urn:microsoft.com/office/officeart/2005/8/layout/hierarchy5"/>
    <dgm:cxn modelId="{5A53BA1D-C4AE-41DD-9B0C-E80851D43933}" type="presParOf" srcId="{84BDD47F-B255-42ED-A822-B86227294147}" destId="{0C143F99-F333-4CDD-B6A4-D4640B97A383}" srcOrd="0" destOrd="0" presId="urn:microsoft.com/office/officeart/2005/8/layout/hierarchy5"/>
    <dgm:cxn modelId="{281B2ED5-F5F9-43F6-9E43-D11BE62F04CA}" type="presParOf" srcId="{8EFEFCD9-8B48-47DD-A55D-7CE6F250C16B}" destId="{2AA5167D-364D-4BCC-8185-AF230027364C}" srcOrd="1" destOrd="0" presId="urn:microsoft.com/office/officeart/2005/8/layout/hierarchy5"/>
    <dgm:cxn modelId="{BA2EDA7D-5EA4-4A3B-86DB-3F33660D13E0}" type="presParOf" srcId="{2AA5167D-364D-4BCC-8185-AF230027364C}" destId="{B19B0A16-F2E1-4DCC-9C36-B265BFD3B741}" srcOrd="0" destOrd="0" presId="urn:microsoft.com/office/officeart/2005/8/layout/hierarchy5"/>
    <dgm:cxn modelId="{06239F96-4AE6-442E-A8C4-6E6323684BE6}" type="presParOf" srcId="{2AA5167D-364D-4BCC-8185-AF230027364C}" destId="{65170138-7F28-4074-92A0-748DCA87CC67}" srcOrd="1" destOrd="0" presId="urn:microsoft.com/office/officeart/2005/8/layout/hierarchy5"/>
    <dgm:cxn modelId="{366F9F1C-251E-41CE-B367-415A76813D4C}" type="presParOf" srcId="{8EFEFCD9-8B48-47DD-A55D-7CE6F250C16B}" destId="{A8D266DF-EDB5-43B8-BAE6-E137FE3B2767}" srcOrd="2" destOrd="0" presId="urn:microsoft.com/office/officeart/2005/8/layout/hierarchy5"/>
    <dgm:cxn modelId="{8BE91E8B-AE8B-4189-A460-A79A3C8F8504}" type="presParOf" srcId="{A8D266DF-EDB5-43B8-BAE6-E137FE3B2767}" destId="{4CA94A5C-CCE1-4D0F-BE35-DDC45AD4419F}" srcOrd="0" destOrd="0" presId="urn:microsoft.com/office/officeart/2005/8/layout/hierarchy5"/>
    <dgm:cxn modelId="{B30EDC3B-ABF4-4BD5-8166-DA5C5B21075B}" type="presParOf" srcId="{8EFEFCD9-8B48-47DD-A55D-7CE6F250C16B}" destId="{ABBB50A9-1FC1-45F8-9EFB-F811DA2ECD6D}" srcOrd="3" destOrd="0" presId="urn:microsoft.com/office/officeart/2005/8/layout/hierarchy5"/>
    <dgm:cxn modelId="{FF938DF3-CA45-4F22-9A58-6282DAD1B0A7}" type="presParOf" srcId="{ABBB50A9-1FC1-45F8-9EFB-F811DA2ECD6D}" destId="{EA03D0A5-D115-4515-9152-31ADFF0AB2F9}" srcOrd="0" destOrd="0" presId="urn:microsoft.com/office/officeart/2005/8/layout/hierarchy5"/>
    <dgm:cxn modelId="{A0EDCFE5-305A-4BE1-8ED1-02E0CD027024}" type="presParOf" srcId="{ABBB50A9-1FC1-45F8-9EFB-F811DA2ECD6D}" destId="{5045AB2D-C91C-4A6B-AB12-09E5CFCCB261}" srcOrd="1" destOrd="0" presId="urn:microsoft.com/office/officeart/2005/8/layout/hierarchy5"/>
    <dgm:cxn modelId="{C34EC54B-1062-430C-89F2-F695DCE867AE}" type="presParOf" srcId="{426AD02D-E35C-4E14-937F-46C8696FB365}" destId="{EA386749-CECF-474D-9179-D2A53DF8413B}" srcOrd="1" destOrd="0" presId="urn:microsoft.com/office/officeart/2005/8/layout/hierarchy5"/>
    <dgm:cxn modelId="{734EF161-D4AD-4AD9-A091-A1001352D898}" type="presParOf" srcId="{EA386749-CECF-474D-9179-D2A53DF8413B}" destId="{82CEC01D-5682-417D-ABE2-56797B1C38BB}" srcOrd="0" destOrd="0" presId="urn:microsoft.com/office/officeart/2005/8/layout/hierarchy5"/>
    <dgm:cxn modelId="{4142A20C-FD4C-4B1C-BCEF-12D330AA0262}" type="presParOf" srcId="{82CEC01D-5682-417D-ABE2-56797B1C38BB}" destId="{F24E6BB7-8EF7-46D9-929B-16B2C2535A6A}" srcOrd="0" destOrd="0" presId="urn:microsoft.com/office/officeart/2005/8/layout/hierarchy5"/>
    <dgm:cxn modelId="{A9E768BD-F844-491A-9DB9-2625415971FF}" type="presParOf" srcId="{82CEC01D-5682-417D-ABE2-56797B1C38BB}" destId="{B76F60E3-ED92-4C96-A5D4-C3C3F4749A78}" srcOrd="1" destOrd="0" presId="urn:microsoft.com/office/officeart/2005/8/layout/hierarchy5"/>
    <dgm:cxn modelId="{ED8C86B4-9C45-4085-877C-E7E2E232221E}" type="presParOf" srcId="{EA386749-CECF-474D-9179-D2A53DF8413B}" destId="{9AC9A023-B636-4B00-B619-0129617A90CD}" srcOrd="1" destOrd="0" presId="urn:microsoft.com/office/officeart/2005/8/layout/hierarchy5"/>
    <dgm:cxn modelId="{0F3EFB52-2793-458E-B1F6-811653C5B0E1}" type="presParOf" srcId="{9AC9A023-B636-4B00-B619-0129617A90CD}" destId="{1306EB6F-BB6E-4705-9520-44E4701B4C81}" srcOrd="0" destOrd="0" presId="urn:microsoft.com/office/officeart/2005/8/layout/hierarchy5"/>
    <dgm:cxn modelId="{DD01E6C9-2637-44A8-A6AE-D2C77FE657FE}" type="presParOf" srcId="{EA386749-CECF-474D-9179-D2A53DF8413B}" destId="{308297D4-64B1-402A-AFEB-714DCB66A3AC}" srcOrd="2" destOrd="0" presId="urn:microsoft.com/office/officeart/2005/8/layout/hierarchy5"/>
    <dgm:cxn modelId="{35C60D41-41F1-4B8D-BF1F-DF8C0FECEE52}" type="presParOf" srcId="{308297D4-64B1-402A-AFEB-714DCB66A3AC}" destId="{EF68DB30-D265-47B1-96E8-80B4F9E0B1AE}" srcOrd="0" destOrd="0" presId="urn:microsoft.com/office/officeart/2005/8/layout/hierarchy5"/>
    <dgm:cxn modelId="{8A5023D0-571C-408E-A011-042DD4C11274}" type="presParOf" srcId="{308297D4-64B1-402A-AFEB-714DCB66A3AC}" destId="{8F8CB9C3-BB76-4B31-8A26-1E2227348669}" srcOrd="1" destOrd="0" presId="urn:microsoft.com/office/officeart/2005/8/layout/hierarchy5"/>
    <dgm:cxn modelId="{012EFC2D-0F5B-43E5-9A20-DADFED81E37C}" type="presParOf" srcId="{EA386749-CECF-474D-9179-D2A53DF8413B}" destId="{17D796BC-B36D-4F76-9D7E-D32B8F93E3A8}" srcOrd="3" destOrd="0" presId="urn:microsoft.com/office/officeart/2005/8/layout/hierarchy5"/>
    <dgm:cxn modelId="{A330C819-16F0-4DFA-A478-92DDEB7DD790}" type="presParOf" srcId="{17D796BC-B36D-4F76-9D7E-D32B8F93E3A8}" destId="{F2AD506F-8655-44A5-B128-7DC7CAAAE63C}" srcOrd="0" destOrd="0" presId="urn:microsoft.com/office/officeart/2005/8/layout/hierarchy5"/>
    <dgm:cxn modelId="{51017F42-7705-4040-B28E-67A5CC845E02}" type="presParOf" srcId="{EA386749-CECF-474D-9179-D2A53DF8413B}" destId="{10F90114-B5B5-4660-A895-5387CFF66E4E}" srcOrd="4" destOrd="0" presId="urn:microsoft.com/office/officeart/2005/8/layout/hierarchy5"/>
    <dgm:cxn modelId="{FF05C592-9341-4C13-B259-F2A867FF7102}" type="presParOf" srcId="{10F90114-B5B5-4660-A895-5387CFF66E4E}" destId="{3B550125-14E3-4B28-A241-82D5FF96BBB9}" srcOrd="0" destOrd="0" presId="urn:microsoft.com/office/officeart/2005/8/layout/hierarchy5"/>
    <dgm:cxn modelId="{535EAE14-AE5F-49BF-A418-07F850DD6FF2}" type="presParOf" srcId="{10F90114-B5B5-4660-A895-5387CFF66E4E}" destId="{3DC7351D-0F1B-4943-86DF-21C43300D4E4}" srcOrd="1" destOrd="0" presId="urn:microsoft.com/office/officeart/2005/8/layout/hierarchy5"/>
    <dgm:cxn modelId="{9D03BB73-B161-4C99-BB55-9BE07E2C9D2D}" type="presParOf" srcId="{EA386749-CECF-474D-9179-D2A53DF8413B}" destId="{3F6A5639-57D2-41B4-8F34-686F102D3E09}" srcOrd="5" destOrd="0" presId="urn:microsoft.com/office/officeart/2005/8/layout/hierarchy5"/>
    <dgm:cxn modelId="{CD09954D-C03C-48CE-9E49-5A1AA0455A79}" type="presParOf" srcId="{3F6A5639-57D2-41B4-8F34-686F102D3E09}" destId="{B4BFBD1E-E18C-4AF8-96E7-C6DD2952C15C}" srcOrd="0" destOrd="0" presId="urn:microsoft.com/office/officeart/2005/8/layout/hierarchy5"/>
    <dgm:cxn modelId="{76D738D5-68EA-4035-A299-08346A0AAECF}" type="presParOf" srcId="{EA386749-CECF-474D-9179-D2A53DF8413B}" destId="{0757FA23-1BA2-4D05-AAA8-7C6B9420F667}" srcOrd="6" destOrd="0" presId="urn:microsoft.com/office/officeart/2005/8/layout/hierarchy5"/>
    <dgm:cxn modelId="{DF8C23C6-7EE3-4A79-9AA7-437A562B4E41}" type="presParOf" srcId="{0757FA23-1BA2-4D05-AAA8-7C6B9420F667}" destId="{E550A0E9-00C8-4E87-B8FB-BDFA9F3C2117}" srcOrd="0" destOrd="0" presId="urn:microsoft.com/office/officeart/2005/8/layout/hierarchy5"/>
    <dgm:cxn modelId="{E8B5A9A6-A6AE-465B-82A0-A2DEE4DBA271}" type="presParOf" srcId="{0757FA23-1BA2-4D05-AAA8-7C6B9420F667}" destId="{2ECB46E6-8D99-4D3B-9B18-5EC0196065D1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A0E9-00C8-4E87-B8FB-BDFA9F3C2117}">
      <dsp:nvSpPr>
        <dsp:cNvPr id="0" name=""/>
        <dsp:cNvSpPr/>
      </dsp:nvSpPr>
      <dsp:spPr>
        <a:xfrm>
          <a:off x="5417419" y="0"/>
          <a:ext cx="1520659" cy="49717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Niveau 4 de qualification</a:t>
          </a:r>
        </a:p>
      </dsp:txBody>
      <dsp:txXfrm>
        <a:off x="5417419" y="0"/>
        <a:ext cx="1520659" cy="1491528"/>
      </dsp:txXfrm>
    </dsp:sp>
    <dsp:sp modelId="{3B550125-14E3-4B28-A241-82D5FF96BBB9}">
      <dsp:nvSpPr>
        <dsp:cNvPr id="0" name=""/>
        <dsp:cNvSpPr/>
      </dsp:nvSpPr>
      <dsp:spPr>
        <a:xfrm>
          <a:off x="3643316" y="0"/>
          <a:ext cx="1520659" cy="49717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Niveau 3 de qualification</a:t>
          </a:r>
        </a:p>
      </dsp:txBody>
      <dsp:txXfrm>
        <a:off x="3643316" y="0"/>
        <a:ext cx="1520659" cy="1491528"/>
      </dsp:txXfrm>
    </dsp:sp>
    <dsp:sp modelId="{EF68DB30-D265-47B1-96E8-80B4F9E0B1AE}">
      <dsp:nvSpPr>
        <dsp:cNvPr id="0" name=""/>
        <dsp:cNvSpPr/>
      </dsp:nvSpPr>
      <dsp:spPr>
        <a:xfrm>
          <a:off x="1865290" y="0"/>
          <a:ext cx="1520659" cy="49717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/>
        </a:p>
      </dsp:txBody>
      <dsp:txXfrm>
        <a:off x="1865290" y="0"/>
        <a:ext cx="1520659" cy="1491528"/>
      </dsp:txXfrm>
    </dsp:sp>
    <dsp:sp modelId="{F24E6BB7-8EF7-46D9-929B-16B2C2535A6A}">
      <dsp:nvSpPr>
        <dsp:cNvPr id="0" name=""/>
        <dsp:cNvSpPr/>
      </dsp:nvSpPr>
      <dsp:spPr>
        <a:xfrm>
          <a:off x="95111" y="0"/>
          <a:ext cx="1520659" cy="49717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Sous statut scolaire / sous statut d’apprentis</a:t>
          </a:r>
        </a:p>
      </dsp:txBody>
      <dsp:txXfrm>
        <a:off x="95111" y="0"/>
        <a:ext cx="1520659" cy="1491528"/>
      </dsp:txXfrm>
    </dsp:sp>
    <dsp:sp modelId="{893397E1-D845-41E0-968C-0A0A61E0C3F2}">
      <dsp:nvSpPr>
        <dsp:cNvPr id="0" name=""/>
        <dsp:cNvSpPr/>
      </dsp:nvSpPr>
      <dsp:spPr>
        <a:xfrm>
          <a:off x="141960" y="2688055"/>
          <a:ext cx="1361687" cy="606641"/>
        </a:xfrm>
        <a:prstGeom prst="roundRect">
          <a:avLst>
            <a:gd name="adj" fmla="val 10000"/>
          </a:avLst>
        </a:prstGeom>
        <a:solidFill>
          <a:srgbClr val="E5682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Voie professionnelle</a:t>
          </a:r>
        </a:p>
      </dsp:txBody>
      <dsp:txXfrm>
        <a:off x="159728" y="2705823"/>
        <a:ext cx="1326151" cy="571105"/>
      </dsp:txXfrm>
    </dsp:sp>
    <dsp:sp modelId="{495FBDB6-A2C1-488E-BED6-C9DD026F37FC}">
      <dsp:nvSpPr>
        <dsp:cNvPr id="0" name=""/>
        <dsp:cNvSpPr/>
      </dsp:nvSpPr>
      <dsp:spPr>
        <a:xfrm rot="18679025">
          <a:off x="1371254" y="2687252"/>
          <a:ext cx="779301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779301" y="114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741422" y="2679240"/>
        <a:ext cx="38965" cy="38965"/>
      </dsp:txXfrm>
    </dsp:sp>
    <dsp:sp modelId="{6BE474E4-7E27-4E5A-96F3-5840D0EF398D}">
      <dsp:nvSpPr>
        <dsp:cNvPr id="0" name=""/>
        <dsp:cNvSpPr/>
      </dsp:nvSpPr>
      <dsp:spPr>
        <a:xfrm>
          <a:off x="2018162" y="2089264"/>
          <a:ext cx="1267216" cy="633608"/>
        </a:xfrm>
        <a:prstGeom prst="roundRect">
          <a:avLst>
            <a:gd name="adj" fmla="val 10000"/>
          </a:avLst>
        </a:prstGeom>
        <a:solidFill>
          <a:srgbClr val="99663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1</a:t>
          </a:r>
          <a:r>
            <a:rPr lang="fr-FR" sz="1000" b="1" kern="1200" baseline="30000">
              <a:solidFill>
                <a:schemeClr val="tx1"/>
              </a:solidFill>
            </a:rPr>
            <a:t>ère</a:t>
          </a:r>
          <a:r>
            <a:rPr lang="fr-FR" sz="1000" b="1" kern="1200">
              <a:solidFill>
                <a:schemeClr val="tx1"/>
              </a:solidFill>
            </a:rPr>
            <a:t> année CAP</a:t>
          </a:r>
        </a:p>
      </dsp:txBody>
      <dsp:txXfrm>
        <a:off x="2036720" y="2107822"/>
        <a:ext cx="1230100" cy="596492"/>
      </dsp:txXfrm>
    </dsp:sp>
    <dsp:sp modelId="{C3A4A0BE-EEDB-4869-8A9E-EBADFD56042F}">
      <dsp:nvSpPr>
        <dsp:cNvPr id="0" name=""/>
        <dsp:cNvSpPr/>
      </dsp:nvSpPr>
      <dsp:spPr>
        <a:xfrm rot="57453">
          <a:off x="3285342" y="2398891"/>
          <a:ext cx="513737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513737" y="114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529368" y="2397517"/>
        <a:ext cx="25686" cy="25686"/>
      </dsp:txXfrm>
    </dsp:sp>
    <dsp:sp modelId="{3E4D272C-D36A-4C0A-A466-FFC29A490704}">
      <dsp:nvSpPr>
        <dsp:cNvPr id="0" name=""/>
        <dsp:cNvSpPr/>
      </dsp:nvSpPr>
      <dsp:spPr>
        <a:xfrm>
          <a:off x="3799044" y="2097849"/>
          <a:ext cx="1267216" cy="633608"/>
        </a:xfrm>
        <a:prstGeom prst="roundRect">
          <a:avLst>
            <a:gd name="adj" fmla="val 10000"/>
          </a:avLst>
        </a:prstGeom>
        <a:solidFill>
          <a:srgbClr val="99663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2</a:t>
          </a:r>
          <a:r>
            <a:rPr lang="fr-FR" sz="1000" b="1" kern="1200" baseline="30000">
              <a:solidFill>
                <a:schemeClr val="tx1"/>
              </a:solidFill>
            </a:rPr>
            <a:t>ème</a:t>
          </a:r>
          <a:r>
            <a:rPr lang="fr-FR" sz="1000" b="1" kern="1200">
              <a:solidFill>
                <a:schemeClr val="tx1"/>
              </a:solidFill>
            </a:rPr>
            <a:t> année CAP</a:t>
          </a:r>
        </a:p>
      </dsp:txBody>
      <dsp:txXfrm>
        <a:off x="3817602" y="2116407"/>
        <a:ext cx="1230100" cy="596492"/>
      </dsp:txXfrm>
    </dsp:sp>
    <dsp:sp modelId="{31649DE4-4078-4D4C-AC0A-4E44975A649F}">
      <dsp:nvSpPr>
        <dsp:cNvPr id="0" name=""/>
        <dsp:cNvSpPr/>
      </dsp:nvSpPr>
      <dsp:spPr>
        <a:xfrm rot="21598776">
          <a:off x="5066260" y="2402769"/>
          <a:ext cx="2331627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2331627" y="114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6173783" y="2355948"/>
        <a:ext cx="116581" cy="116581"/>
      </dsp:txXfrm>
    </dsp:sp>
    <dsp:sp modelId="{A94076E6-9C5F-464D-91CE-DFE91C50E251}">
      <dsp:nvSpPr>
        <dsp:cNvPr id="0" name=""/>
        <dsp:cNvSpPr/>
      </dsp:nvSpPr>
      <dsp:spPr>
        <a:xfrm>
          <a:off x="7397888" y="2097019"/>
          <a:ext cx="1267216" cy="63360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Vie professionnelle</a:t>
          </a:r>
        </a:p>
      </dsp:txBody>
      <dsp:txXfrm>
        <a:off x="7416446" y="2115577"/>
        <a:ext cx="1230100" cy="596492"/>
      </dsp:txXfrm>
    </dsp:sp>
    <dsp:sp modelId="{431BB253-B772-4706-8668-19482B9FF966}">
      <dsp:nvSpPr>
        <dsp:cNvPr id="0" name=""/>
        <dsp:cNvSpPr/>
      </dsp:nvSpPr>
      <dsp:spPr>
        <a:xfrm rot="2509699">
          <a:off x="1415660" y="3210150"/>
          <a:ext cx="690488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690488" y="114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743642" y="3204358"/>
        <a:ext cx="34524" cy="34524"/>
      </dsp:txXfrm>
    </dsp:sp>
    <dsp:sp modelId="{16853FD5-9386-454A-8F34-C1082F588B9E}">
      <dsp:nvSpPr>
        <dsp:cNvPr id="0" name=""/>
        <dsp:cNvSpPr/>
      </dsp:nvSpPr>
      <dsp:spPr>
        <a:xfrm>
          <a:off x="2018162" y="3135060"/>
          <a:ext cx="1267216" cy="633608"/>
        </a:xfrm>
        <a:prstGeom prst="roundRect">
          <a:avLst>
            <a:gd name="adj" fmla="val 10000"/>
          </a:avLst>
        </a:prstGeom>
        <a:solidFill>
          <a:srgbClr val="9391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2</a:t>
          </a:r>
          <a:r>
            <a:rPr lang="fr-FR" sz="1000" b="1" kern="1200" baseline="30000">
              <a:solidFill>
                <a:schemeClr val="tx1"/>
              </a:solidFill>
            </a:rPr>
            <a:t>nde</a:t>
          </a:r>
          <a:r>
            <a:rPr lang="fr-FR" sz="1000" b="1" kern="1200">
              <a:solidFill>
                <a:schemeClr val="tx1"/>
              </a:solidFill>
            </a:rPr>
            <a:t> professionnelle</a:t>
          </a:r>
        </a:p>
      </dsp:txBody>
      <dsp:txXfrm>
        <a:off x="2036720" y="3153618"/>
        <a:ext cx="1230100" cy="596492"/>
      </dsp:txXfrm>
    </dsp:sp>
    <dsp:sp modelId="{C7A70E22-326A-4C2D-AD32-6D07C6387FD7}">
      <dsp:nvSpPr>
        <dsp:cNvPr id="0" name=""/>
        <dsp:cNvSpPr/>
      </dsp:nvSpPr>
      <dsp:spPr>
        <a:xfrm rot="158100">
          <a:off x="3285106" y="3452214"/>
          <a:ext cx="514209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514209" y="114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529356" y="3450828"/>
        <a:ext cx="25710" cy="25710"/>
      </dsp:txXfrm>
    </dsp:sp>
    <dsp:sp modelId="{67016CB7-6B15-46E0-8CF4-562D56EF0690}">
      <dsp:nvSpPr>
        <dsp:cNvPr id="0" name=""/>
        <dsp:cNvSpPr/>
      </dsp:nvSpPr>
      <dsp:spPr>
        <a:xfrm>
          <a:off x="3799044" y="3158699"/>
          <a:ext cx="1267216" cy="633608"/>
        </a:xfrm>
        <a:prstGeom prst="roundRect">
          <a:avLst>
            <a:gd name="adj" fmla="val 10000"/>
          </a:avLst>
        </a:prstGeom>
        <a:solidFill>
          <a:srgbClr val="9391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1</a:t>
          </a:r>
          <a:r>
            <a:rPr lang="fr-FR" sz="1000" b="1" kern="1200" baseline="30000">
              <a:solidFill>
                <a:schemeClr val="tx1"/>
              </a:solidFill>
            </a:rPr>
            <a:t>ère</a:t>
          </a:r>
          <a:r>
            <a:rPr lang="fr-FR" sz="1000" b="1" kern="1200">
              <a:solidFill>
                <a:schemeClr val="tx1"/>
              </a:solidFill>
            </a:rPr>
            <a:t> professionnelle</a:t>
          </a:r>
        </a:p>
      </dsp:txBody>
      <dsp:txXfrm>
        <a:off x="3817602" y="3177257"/>
        <a:ext cx="1230100" cy="596492"/>
      </dsp:txXfrm>
    </dsp:sp>
    <dsp:sp modelId="{F87D6C3A-AB47-4806-8AE8-13C4E9A3CD69}">
      <dsp:nvSpPr>
        <dsp:cNvPr id="0" name=""/>
        <dsp:cNvSpPr/>
      </dsp:nvSpPr>
      <dsp:spPr>
        <a:xfrm>
          <a:off x="5066260" y="3464034"/>
          <a:ext cx="427584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427584" y="114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269363" y="3464814"/>
        <a:ext cx="21379" cy="21379"/>
      </dsp:txXfrm>
    </dsp:sp>
    <dsp:sp modelId="{61EFD2F6-B784-496A-BC22-BC57A1DE6F8E}">
      <dsp:nvSpPr>
        <dsp:cNvPr id="0" name=""/>
        <dsp:cNvSpPr/>
      </dsp:nvSpPr>
      <dsp:spPr>
        <a:xfrm>
          <a:off x="5493845" y="3158699"/>
          <a:ext cx="1267216" cy="633608"/>
        </a:xfrm>
        <a:prstGeom prst="roundRect">
          <a:avLst>
            <a:gd name="adj" fmla="val 10000"/>
          </a:avLst>
        </a:prstGeom>
        <a:solidFill>
          <a:srgbClr val="9391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Terminale professionnelle</a:t>
          </a:r>
        </a:p>
      </dsp:txBody>
      <dsp:txXfrm>
        <a:off x="5512403" y="3177257"/>
        <a:ext cx="1230100" cy="596492"/>
      </dsp:txXfrm>
    </dsp:sp>
    <dsp:sp modelId="{84BDD47F-B255-42ED-A822-B86227294147}">
      <dsp:nvSpPr>
        <dsp:cNvPr id="0" name=""/>
        <dsp:cNvSpPr/>
      </dsp:nvSpPr>
      <dsp:spPr>
        <a:xfrm rot="2788029">
          <a:off x="6592343" y="3857045"/>
          <a:ext cx="1084199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1084199" y="114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107338" y="3841410"/>
        <a:ext cx="54209" cy="54209"/>
      </dsp:txXfrm>
    </dsp:sp>
    <dsp:sp modelId="{B19B0A16-F2E1-4DCC-9C36-B265BFD3B741}">
      <dsp:nvSpPr>
        <dsp:cNvPr id="0" name=""/>
        <dsp:cNvSpPr/>
      </dsp:nvSpPr>
      <dsp:spPr>
        <a:xfrm>
          <a:off x="7507825" y="3944722"/>
          <a:ext cx="1267216" cy="633608"/>
        </a:xfrm>
        <a:prstGeom prst="roundRect">
          <a:avLst>
            <a:gd name="adj" fmla="val 10000"/>
          </a:avLst>
        </a:prstGeom>
        <a:solidFill>
          <a:srgbClr val="FF993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BTS, ou autres études supérieures éventuellement</a:t>
          </a:r>
        </a:p>
      </dsp:txBody>
      <dsp:txXfrm>
        <a:off x="7526383" y="3963280"/>
        <a:ext cx="1230100" cy="596492"/>
      </dsp:txXfrm>
    </dsp:sp>
    <dsp:sp modelId="{A8D266DF-EDB5-43B8-BAE6-E137FE3B2767}">
      <dsp:nvSpPr>
        <dsp:cNvPr id="0" name=""/>
        <dsp:cNvSpPr/>
      </dsp:nvSpPr>
      <dsp:spPr>
        <a:xfrm rot="20053705">
          <a:off x="6725892" y="3310305"/>
          <a:ext cx="707151" cy="22939"/>
        </a:xfrm>
        <a:custGeom>
          <a:avLst/>
          <a:gdLst/>
          <a:ahLst/>
          <a:cxnLst/>
          <a:rect l="0" t="0" r="0" b="0"/>
          <a:pathLst>
            <a:path>
              <a:moveTo>
                <a:pt x="0" y="11469"/>
              </a:moveTo>
              <a:lnTo>
                <a:pt x="707151" y="114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061789" y="3304096"/>
        <a:ext cx="35357" cy="35357"/>
      </dsp:txXfrm>
    </dsp:sp>
    <dsp:sp modelId="{EA03D0A5-D115-4515-9152-31ADFF0AB2F9}">
      <dsp:nvSpPr>
        <dsp:cNvPr id="0" name=""/>
        <dsp:cNvSpPr/>
      </dsp:nvSpPr>
      <dsp:spPr>
        <a:xfrm>
          <a:off x="7397875" y="2851241"/>
          <a:ext cx="1267216" cy="63360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tx1"/>
              </a:solidFill>
            </a:rPr>
            <a:t>Vie  professionnelle</a:t>
          </a:r>
        </a:p>
      </dsp:txBody>
      <dsp:txXfrm>
        <a:off x="7416433" y="2869799"/>
        <a:ext cx="1230100" cy="596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B00F-D009-407E-9A04-E18EFECBD20A}" type="datetimeFigureOut">
              <a:t>06/02/2024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2CF5A-5FD9-4C6D-9554-6EC7154F2BC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4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Section euro et options </a:t>
            </a:r>
            <a:r>
              <a:rPr lang="en-US" err="1">
                <a:cs typeface="Calibri"/>
              </a:rPr>
              <a:t>selon</a:t>
            </a:r>
            <a:r>
              <a:rPr lang="en-US">
                <a:cs typeface="Calibri"/>
              </a:rPr>
              <a:t> les lycées</a:t>
            </a:r>
          </a:p>
          <a:p>
            <a:r>
              <a:rPr lang="en-US">
                <a:cs typeface="Calibri"/>
              </a:rPr>
              <a:t>Section sportive au lycée Sud (dossier </a:t>
            </a:r>
            <a:r>
              <a:rPr lang="en-US" err="1">
                <a:cs typeface="Calibri"/>
              </a:rPr>
              <a:t>scolaire</a:t>
            </a:r>
            <a:r>
              <a:rPr lang="en-US">
                <a:cs typeface="Calibri"/>
              </a:rPr>
              <a:t> et sportif)</a:t>
            </a:r>
          </a:p>
          <a:p>
            <a:r>
              <a:rPr lang="en-US">
                <a:cs typeface="Calibri"/>
              </a:rPr>
              <a:t>ABIBAC BACHIBAC ESABAC à Bellevue (dossier)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2CF5A-5FD9-4C6D-9554-6EC7154F2BC0}" type="slidenum"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1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sldNum" idx="30"/>
          </p:nvPr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4EF44E6-7A3D-4BCE-84BF-B78EBEF9EA31}" type="slidenum">
              <a:rPr lang="fr-FR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11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 w="0">
            <a:noFill/>
          </a:ln>
        </p:spPr>
      </p:sp>
      <p:sp>
        <p:nvSpPr>
          <p:cNvPr id="533" name="PlaceHolder 3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Arts (histoire des arts, théâtre, arts plastiques, arts du cirque, cinéma-audiovisuel, danse, musique)</a:t>
            </a:r>
          </a:p>
          <a:p>
            <a:r>
              <a:rPr lang="fr-FR" dirty="0">
                <a:cs typeface="Calibri"/>
              </a:rPr>
              <a:t>Biologie écologie en lycée agricole seulement</a:t>
            </a:r>
          </a:p>
          <a:p>
            <a:r>
              <a:rPr lang="fr-FR" dirty="0">
                <a:cs typeface="Calibri"/>
              </a:rPr>
              <a:t>STAV </a:t>
            </a:r>
            <a:r>
              <a:rPr lang="fr-FR" dirty="0"/>
              <a:t>en lycée agricole seulement</a:t>
            </a:r>
          </a:p>
          <a:p>
            <a:endParaRPr lang="fr-FR" dirty="0">
              <a:cs typeface="Calibri"/>
            </a:endParaRPr>
          </a:p>
          <a:p>
            <a:r>
              <a:rPr lang="fr-FR" dirty="0"/>
              <a:t>En rouge les spécialités du Lycée </a:t>
            </a:r>
            <a:r>
              <a:rPr lang="fr-FR" dirty="0" err="1"/>
              <a:t>Elizé</a:t>
            </a:r>
            <a:r>
              <a:rPr lang="fr-FR" dirty="0"/>
              <a:t> de Sablé</a:t>
            </a:r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2CF5A-5FD9-4C6D-9554-6EC7154F2BC0}" type="slidenum">
              <a:rPr lang="fr-FR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8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282693-0EC5-4C3F-AA88-8991E17FBB5A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87C052-3A89-4F2F-AD2E-7380B67857F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dj.com/" TargetMode="External"/><Relationship Id="rId2" Type="http://schemas.openxmlformats.org/officeDocument/2006/relationships/hyperlink" Target="https://www.onisep.fr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onstagedetroisieme.fr/" TargetMode="External"/><Relationship Id="rId4" Type="http://schemas.openxmlformats.org/officeDocument/2006/relationships/hyperlink" Target="https://www.choisirmonmetier-paysdelaloire.f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2"/>
            <a:ext cx="8724900" cy="571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14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C39ED7C-20CB-6788-FC3A-06BD1883965F}"/>
              </a:ext>
            </a:extLst>
          </p:cNvPr>
          <p:cNvSpPr txBox="1"/>
          <p:nvPr/>
        </p:nvSpPr>
        <p:spPr>
          <a:xfrm>
            <a:off x="486091" y="1153155"/>
            <a:ext cx="8393181" cy="14896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lvl="1" indent="-28575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>
                <a:latin typeface="Arial"/>
                <a:ea typeface="+mn-lt"/>
                <a:cs typeface="Arial"/>
              </a:rPr>
              <a:t>Enseignements généraux obligatoires </a:t>
            </a:r>
            <a:r>
              <a:rPr lang="fr-FR" sz="1900">
                <a:latin typeface="Arial"/>
                <a:ea typeface="+mn-lt"/>
                <a:cs typeface="Arial"/>
              </a:rPr>
              <a:t>(28h30 par semaine)</a:t>
            </a:r>
            <a:endParaRPr lang="en-US" sz="1900">
              <a:latin typeface="Arial"/>
              <a:ea typeface="+mn-lt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>
                <a:latin typeface="Arial"/>
                <a:ea typeface="+mn-lt"/>
                <a:cs typeface="Arial"/>
              </a:rPr>
              <a:t>2 nouvelles matières : Sciences Économique et Sociale &amp; Sciences Numériques et Technologiques</a:t>
            </a:r>
          </a:p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>
                <a:latin typeface="Arial"/>
                <a:ea typeface="+mn-lt"/>
                <a:cs typeface="Arial"/>
              </a:rPr>
              <a:t>Un large choix d'Enseignements optionnels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FDE8D2-BA01-3CC2-1A05-D0A40272B7DA}"/>
              </a:ext>
            </a:extLst>
          </p:cNvPr>
          <p:cNvSpPr txBox="1"/>
          <p:nvPr/>
        </p:nvSpPr>
        <p:spPr>
          <a:xfrm>
            <a:off x="437483" y="324517"/>
            <a:ext cx="848241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40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La 2</a:t>
            </a:r>
            <a:r>
              <a:rPr lang="fr-FR" sz="4000" b="1" baseline="3000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nde</a:t>
            </a:r>
            <a:r>
              <a:rPr lang="fr-FR" sz="40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Générale et Technologique</a:t>
            </a:r>
          </a:p>
        </p:txBody>
      </p:sp>
      <p:pic>
        <p:nvPicPr>
          <p:cNvPr id="14" name="Picture 3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67D67E91-555B-9818-F3F9-255C50D40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69" y="2774777"/>
            <a:ext cx="3585780" cy="372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D2CC3418-620E-B31B-3668-88B6EDCD4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2903809"/>
            <a:ext cx="4291967" cy="347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99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7" name="Group 1"/>
          <p:cNvGraphicFramePr/>
          <p:nvPr>
            <p:extLst>
              <p:ext uri="{D42A27DB-BD31-4B8C-83A1-F6EECF244321}">
                <p14:modId xmlns:p14="http://schemas.microsoft.com/office/powerpoint/2010/main" val="1789852060"/>
              </p:ext>
            </p:extLst>
          </p:nvPr>
        </p:nvGraphicFramePr>
        <p:xfrm>
          <a:off x="583200" y="1102182"/>
          <a:ext cx="8375482" cy="5029348"/>
        </p:xfrm>
        <a:graphic>
          <a:graphicData uri="http://schemas.openxmlformats.org/drawingml/2006/table">
            <a:tbl>
              <a:tblPr/>
              <a:tblGrid>
                <a:gridCol w="1246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2597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2de GT – Enseignements optionnels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Lycée Malraux Allonnes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Lycée Bellevue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Lycée Montesquieu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Lycée Touchard Washington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Lycée Yourcenar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Lycée sud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12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Enseignements généraux optionnels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▪Arts Plastiques </a:t>
                      </a:r>
                    </a:p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  <a:ea typeface="Microsoft YaHe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▪Classe euro Anglais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▪Arts Plastiques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▪Cinéma-audiovisuel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▪Musique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▪Théâtre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▪LCA Latin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▪LCA Grec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▪LVC Italien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▪LVC Chinois </a:t>
                      </a: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  <a:ea typeface="Microsoft YaHe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▪Classe euro Anglais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▪Section binationale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ABIBAC, BACHIBAC, ESABAC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▪Cinéma – audiovisuel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▪Histoire des Arts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▪LCA Latin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▪LCA Grec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▪LVC Italien </a:t>
                      </a: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▪Histoire des Arts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▪LVC Arabe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▪Langue des signes</a:t>
                      </a: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  <a:ea typeface="Microsoft YaHe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▪Classe euro Anglais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▪Classe euro Espagnol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▪LCA Latin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▪LVC Allemand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▪Classe euro Anglais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▪EPS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▪Arts du cirque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 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▪Classe euro Anglais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378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Enseignements technologiques optionnels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▪Management et Gestion 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▪Santé social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▪Biotechnologies 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 ▪Sciences et laboratoire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▪Sciences et laboratoire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▪Sciences de l’ingénieur 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▪Création et innovation technologique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 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▪Management et Gestion 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▪Sciences et laboratoire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▪Management et Gestion 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▪Biotechnologies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▪Sciences et laboratoire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▪Sciences de l’ingénieur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▪Création et innovation technologique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89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 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843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Séries de Bac préparées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Général – STMG – ST2S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Général 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Général 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Général – STI2D – STMG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Général – STMG</a:t>
                      </a:r>
                      <a:endParaRPr lang="fr-FR" sz="10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Général – STL – STI2D- STMG</a:t>
                      </a:r>
                      <a:endParaRPr lang="fr-FR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45" marR="61145" marT="42203" marB="42203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8" name="Text Box 97"/>
          <p:cNvSpPr/>
          <p:nvPr/>
        </p:nvSpPr>
        <p:spPr>
          <a:xfrm>
            <a:off x="1248480" y="637948"/>
            <a:ext cx="7310437" cy="3430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77" tIns="43200" rIns="83077" bIns="43200" anchor="t">
            <a:spAutoFit/>
          </a:bodyPr>
          <a:lstStyle/>
          <a:p>
            <a:pPr>
              <a:tabLst>
                <a:tab pos="0" algn="l"/>
                <a:tab pos="844083" algn="l"/>
                <a:tab pos="1688165" algn="l"/>
                <a:tab pos="2532248" algn="l"/>
                <a:tab pos="3376331" algn="l"/>
                <a:tab pos="4220413" algn="l"/>
                <a:tab pos="5064496" algn="l"/>
                <a:tab pos="5908578" algn="l"/>
                <a:tab pos="6752661" algn="l"/>
                <a:tab pos="7596744" algn="l"/>
                <a:tab pos="8440826" algn="l"/>
                <a:tab pos="9284909" algn="l"/>
              </a:tabLst>
            </a:pPr>
            <a:r>
              <a:rPr lang="fr-FR" sz="1662" b="1" spc="-1" dirty="0">
                <a:solidFill>
                  <a:srgbClr val="0070C0"/>
                </a:solidFill>
                <a:latin typeface="Calibri"/>
                <a:ea typeface="Microsoft YaHei"/>
              </a:rPr>
              <a:t>Les enseignements optionnels de 2de  – Lycées du Mans – rentrée 2024</a:t>
            </a:r>
            <a:endParaRPr lang="fr-FR" sz="1662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C39ED7C-20CB-6788-FC3A-06BD1883965F}"/>
              </a:ext>
            </a:extLst>
          </p:cNvPr>
          <p:cNvSpPr txBox="1"/>
          <p:nvPr/>
        </p:nvSpPr>
        <p:spPr>
          <a:xfrm>
            <a:off x="802393" y="1239418"/>
            <a:ext cx="26134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 algn="ctr">
              <a:spcBef>
                <a:spcPct val="20000"/>
              </a:spcBef>
              <a:spcAft>
                <a:spcPts val="300"/>
              </a:spcAft>
            </a:pPr>
            <a:r>
              <a:rPr lang="fr-FR" sz="2400" b="1" dirty="0">
                <a:latin typeface="Arial"/>
                <a:ea typeface="+mn-lt"/>
                <a:cs typeface="Arial"/>
              </a:rPr>
              <a:t>La voie générale</a:t>
            </a:r>
            <a:endParaRPr lang="fr-FR" sz="24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FDE8D2-BA01-3CC2-1A05-D0A40272B7DA}"/>
              </a:ext>
            </a:extLst>
          </p:cNvPr>
          <p:cNvSpPr txBox="1"/>
          <p:nvPr/>
        </p:nvSpPr>
        <p:spPr>
          <a:xfrm>
            <a:off x="437483" y="324517"/>
            <a:ext cx="848241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4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Après la 2</a:t>
            </a:r>
            <a:r>
              <a:rPr lang="fr-FR" sz="4000" b="1" baseline="30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nde</a:t>
            </a:r>
            <a:endParaRPr lang="fr-FR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6BB083-2798-C60D-01E9-B361C7BF4158}"/>
              </a:ext>
            </a:extLst>
          </p:cNvPr>
          <p:cNvSpPr txBox="1"/>
          <p:nvPr/>
        </p:nvSpPr>
        <p:spPr>
          <a:xfrm>
            <a:off x="5388769" y="1239418"/>
            <a:ext cx="353363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>
              <a:spcBef>
                <a:spcPct val="20000"/>
              </a:spcBef>
              <a:spcAft>
                <a:spcPts val="300"/>
              </a:spcAft>
            </a:pPr>
            <a:r>
              <a:rPr lang="fr-FR" sz="2400" b="1" dirty="0">
                <a:latin typeface="Arial"/>
                <a:ea typeface="+mn-lt"/>
                <a:cs typeface="Arial"/>
              </a:rPr>
              <a:t>La voie technologique</a:t>
            </a:r>
            <a:endParaRPr lang="fr-FR" sz="2400">
              <a:latin typeface="Arial"/>
              <a:cs typeface="Arial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C49A2DC-E811-FBFA-1A86-CBFBE8F94DC9}"/>
              </a:ext>
            </a:extLst>
          </p:cNvPr>
          <p:cNvSpPr txBox="1"/>
          <p:nvPr/>
        </p:nvSpPr>
        <p:spPr>
          <a:xfrm>
            <a:off x="279805" y="1905000"/>
            <a:ext cx="4390623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600" dirty="0">
                <a:latin typeface="Arial"/>
                <a:ea typeface="+mn-lt"/>
                <a:cs typeface="+mn-lt"/>
              </a:rPr>
              <a:t>Les élèves suivent des enseignements de spécialité :</a:t>
            </a: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Arts plastiques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Biologie, écologie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EPS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Histoire géographie, géopolitique et sciences politiques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Humanités, littérature et philosophie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Langues, littératures et cultures étrangères et régionales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Littérature et langues et cultures de l'Antiquité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Mathématiques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Numérique et sciences informatiques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Physique-chimie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Sciences de la vie et de la Terre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Sciences de l'ingénieur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Sciences économiques et sociales</a:t>
            </a:r>
            <a:endParaRPr lang="fr-FR" sz="1600" dirty="0">
              <a:latin typeface="Arial"/>
              <a:cs typeface="Arial"/>
            </a:endParaRPr>
          </a:p>
          <a:p>
            <a:pPr algn="l"/>
            <a:endParaRPr lang="fr-FR" sz="1600" dirty="0">
              <a:latin typeface="Arial"/>
              <a:cs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93DC8B-0654-81C5-A04C-CB372B74051E}"/>
              </a:ext>
            </a:extLst>
          </p:cNvPr>
          <p:cNvSpPr txBox="1"/>
          <p:nvPr/>
        </p:nvSpPr>
        <p:spPr>
          <a:xfrm>
            <a:off x="4682873" y="1920760"/>
            <a:ext cx="4402788" cy="45818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600" dirty="0">
                <a:latin typeface="Arial"/>
                <a:ea typeface="+mn-lt"/>
                <a:cs typeface="+mn-lt"/>
              </a:rPr>
              <a:t>Les élèves suivent les enseignements de la spécialité choisie :</a:t>
            </a: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ST2S : Sciences et technologies de la santé et du social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STL : Sciences et technologies de laboratoire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STD2A : Sciences et technologies du design et des arts appliqués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STI2D : Sciences et technologies de l’industrie et du développement durable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STMG : Sciences et technologies du management et de la gestion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STHR : Sciences et technologies de l’hôtellerie et de la restauration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S2TMD : Techniques du théâtre, de la musique et de la danse </a:t>
            </a:r>
            <a:endParaRPr lang="fr-FR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>
                <a:latin typeface="Arial"/>
                <a:ea typeface="+mn-lt"/>
                <a:cs typeface="+mn-lt"/>
              </a:rPr>
              <a:t>STAV : Sciences et technologies de l’agronomie et du vivant</a:t>
            </a:r>
            <a:endParaRPr lang="fr-FR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033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242888"/>
            <a:ext cx="9043987" cy="657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6213307" y="1096672"/>
            <a:ext cx="2520280" cy="136815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/>
              <a:t>Vœux à saisir dans TSO</a:t>
            </a:r>
          </a:p>
        </p:txBody>
      </p:sp>
    </p:spTree>
    <p:extLst>
      <p:ext uri="{BB962C8B-B14F-4D97-AF65-F5344CB8AC3E}">
        <p14:creationId xmlns:p14="http://schemas.microsoft.com/office/powerpoint/2010/main" val="1823349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D7EBE5-DD12-C9A8-CBE4-407637BA2498}"/>
              </a:ext>
            </a:extLst>
          </p:cNvPr>
          <p:cNvSpPr/>
          <p:nvPr/>
        </p:nvSpPr>
        <p:spPr>
          <a:xfrm>
            <a:off x="503892" y="204020"/>
            <a:ext cx="8121838" cy="7293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3200" dirty="0">
                <a:solidFill>
                  <a:srgbClr val="000000"/>
                </a:solidFill>
                <a:latin typeface="Arial"/>
                <a:cs typeface="Arial"/>
              </a:rPr>
              <a:t>RESSOURCES SUR L'ORIENTATION</a:t>
            </a: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DE4348F-8560-AE6B-5E10-3BF6DB1265F0}"/>
              </a:ext>
            </a:extLst>
          </p:cNvPr>
          <p:cNvSpPr/>
          <p:nvPr/>
        </p:nvSpPr>
        <p:spPr>
          <a:xfrm>
            <a:off x="4758942" y="1544667"/>
            <a:ext cx="3870123" cy="290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numCol="1" spcCol="0" anchor="t">
            <a:normAutofit fontScale="86000" lnSpcReduction="100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500" b="1" i="1" strike="noStrike" spc="-1" dirty="0">
                <a:solidFill>
                  <a:srgbClr val="262626"/>
                </a:solidFill>
                <a:latin typeface="Arial"/>
                <a:cs typeface="Arial"/>
              </a:rPr>
              <a:t>CIO du Mans</a:t>
            </a:r>
            <a:endParaRPr lang="fr-FR" sz="35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Du lundi au vendredi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09h à 12h et13h30 à 17h30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(Sauf les lundis matin)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Sur RDV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Ouvert pendant les vacances scolaires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02.43.82.55.11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28 place de l’Eperon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Le Mans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0196D63-4FA5-B685-3E73-19371FF6F8A6}"/>
              </a:ext>
            </a:extLst>
          </p:cNvPr>
          <p:cNvSpPr/>
          <p:nvPr/>
        </p:nvSpPr>
        <p:spPr>
          <a:xfrm>
            <a:off x="503244" y="1544666"/>
            <a:ext cx="3985141" cy="29084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numCol="1" spcCol="0" anchor="t">
            <a:normAutofit fontScale="86000" lnSpcReduction="100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ctr">
              <a:spcBef>
                <a:spcPts val="1001"/>
              </a:spcBef>
              <a:tabLst>
                <a:tab pos="0" algn="l"/>
              </a:tabLst>
            </a:pPr>
            <a:r>
              <a:rPr lang="fr-FR" sz="3300" b="1" i="1" spc="-1" dirty="0">
                <a:solidFill>
                  <a:srgbClr val="262626"/>
                </a:solidFill>
                <a:latin typeface="Arial"/>
                <a:cs typeface="Arial"/>
              </a:rPr>
              <a:t>Permanence au collège</a:t>
            </a:r>
            <a:endParaRPr lang="fr-FR" sz="3300" dirty="0"/>
          </a:p>
          <a:p>
            <a:pPr marL="228600" indent="-228600" algn="ctr">
              <a:spcBef>
                <a:spcPts val="1001"/>
              </a:spcBef>
              <a:tabLst>
                <a:tab pos="0" algn="l"/>
              </a:tabLst>
            </a:pPr>
            <a:r>
              <a:rPr lang="fr-FR" sz="1400" spc="-1" dirty="0">
                <a:solidFill>
                  <a:srgbClr val="262626"/>
                </a:solidFill>
                <a:latin typeface="Arial"/>
                <a:cs typeface="Arial"/>
              </a:rPr>
              <a:t>Le mardi</a:t>
            </a:r>
            <a:endParaRPr lang="fr-FR" sz="1400" dirty="0"/>
          </a:p>
          <a:p>
            <a:pPr marL="228600" indent="-228600" algn="ctr">
              <a:spcBef>
                <a:spcPts val="1001"/>
              </a:spcBef>
              <a:tabLst>
                <a:tab pos="0" algn="l"/>
              </a:tabLst>
            </a:pPr>
            <a:r>
              <a:rPr lang="fr-FR" sz="1400" spc="-1" dirty="0">
                <a:solidFill>
                  <a:srgbClr val="262626"/>
                </a:solidFill>
                <a:latin typeface="Arial"/>
                <a:cs typeface="Arial"/>
              </a:rPr>
              <a:t>de 09h15 à</a:t>
            </a: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lang="fr-FR" sz="1400" spc="-1" dirty="0">
                <a:solidFill>
                  <a:srgbClr val="262626"/>
                </a:solidFill>
                <a:latin typeface="Arial"/>
                <a:cs typeface="Arial"/>
              </a:rPr>
              <a:t>16h30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400" b="0" strike="noStrike" spc="-1" dirty="0">
              <a:solidFill>
                <a:srgbClr val="262626"/>
              </a:solidFill>
              <a:latin typeface="Arial"/>
              <a:cs typeface="Arial"/>
            </a:endParaRPr>
          </a:p>
          <a:p>
            <a:pPr marL="228600" indent="-22860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262626"/>
                </a:solidFill>
                <a:latin typeface="Arial"/>
                <a:cs typeface="Arial"/>
              </a:rPr>
              <a:t>RDV parents</a:t>
            </a:r>
            <a:endParaRPr lang="fr-FR" sz="14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 algn="ctr">
              <a:spcBef>
                <a:spcPts val="1001"/>
              </a:spcBef>
              <a:tabLst>
                <a:tab pos="0" algn="l"/>
              </a:tabLst>
            </a:pPr>
            <a:r>
              <a:rPr lang="fr-FR" sz="1400" spc="-1" dirty="0">
                <a:solidFill>
                  <a:srgbClr val="262626"/>
                </a:solidFill>
                <a:latin typeface="Arial"/>
                <a:cs typeface="Arial"/>
              </a:rPr>
              <a:t>45min - 1h</a:t>
            </a:r>
          </a:p>
          <a:p>
            <a:pPr marL="228600" indent="-228600" algn="ctr">
              <a:spcBef>
                <a:spcPts val="1001"/>
              </a:spcBef>
              <a:tabLst>
                <a:tab pos="0" algn="l"/>
              </a:tabLst>
            </a:pPr>
            <a:r>
              <a:rPr lang="fr-FR" sz="1400" spc="-1" dirty="0">
                <a:solidFill>
                  <a:srgbClr val="262626"/>
                </a:solidFill>
                <a:latin typeface="Arial"/>
                <a:cs typeface="Arial"/>
              </a:rPr>
              <a:t>À la vie scolaire</a:t>
            </a:r>
            <a:endParaRPr lang="fr-FR" sz="1400" dirty="0"/>
          </a:p>
          <a:p>
            <a:pPr marL="228600" indent="-228600" algn="ctr">
              <a:spcBef>
                <a:spcPts val="1001"/>
              </a:spcBef>
              <a:tabLst>
                <a:tab pos="0" algn="l"/>
              </a:tabLst>
            </a:pPr>
            <a:r>
              <a:rPr lang="fr-FR" sz="1400" spc="-1" dirty="0">
                <a:solidFill>
                  <a:srgbClr val="262626"/>
                </a:solidFill>
                <a:latin typeface="Arial"/>
                <a:cs typeface="Arial"/>
              </a:rPr>
              <a:t>Theo.dronne@ac-nantes.fr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9CE833-51D7-7185-2E00-0DF1909DAFA6}"/>
              </a:ext>
            </a:extLst>
          </p:cNvPr>
          <p:cNvSpPr txBox="1"/>
          <p:nvPr/>
        </p:nvSpPr>
        <p:spPr>
          <a:xfrm>
            <a:off x="1675791" y="5069678"/>
            <a:ext cx="5632330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200" b="1" i="1" dirty="0">
                <a:latin typeface="Arial"/>
                <a:cs typeface="Arial"/>
              </a:rPr>
              <a:t>Sites ressources :</a:t>
            </a:r>
            <a:endParaRPr lang="fr-FR" dirty="0"/>
          </a:p>
          <a:p>
            <a:pPr algn="ctr"/>
            <a:r>
              <a:rPr lang="fr-FR" dirty="0">
                <a:latin typeface="Arial"/>
                <a:ea typeface="+mn-lt"/>
                <a:cs typeface="+mn-lt"/>
                <a:hlinkClick r:id="rId2"/>
              </a:rPr>
              <a:t>https://www.onisep.fr/</a:t>
            </a:r>
            <a:endParaRPr lang="fr-FR" dirty="0">
              <a:latin typeface="Arial"/>
              <a:ea typeface="+mn-lt"/>
              <a:cs typeface="+mn-lt"/>
            </a:endParaRPr>
          </a:p>
          <a:p>
            <a:pPr algn="ctr"/>
            <a:r>
              <a:rPr lang="fr-FR" dirty="0">
                <a:latin typeface="Arial"/>
                <a:ea typeface="+mn-lt"/>
                <a:cs typeface="+mn-lt"/>
                <a:hlinkClick r:id="rId3"/>
              </a:rPr>
              <a:t>https://www.cidj.com/</a:t>
            </a:r>
            <a:endParaRPr lang="fr-FR" dirty="0">
              <a:latin typeface="Arial"/>
              <a:ea typeface="+mn-lt"/>
              <a:cs typeface="+mn-lt"/>
            </a:endParaRPr>
          </a:p>
          <a:p>
            <a:pPr algn="ctr"/>
            <a:r>
              <a:rPr lang="fr-FR" dirty="0">
                <a:latin typeface="Arial"/>
                <a:ea typeface="+mn-lt"/>
                <a:cs typeface="+mn-lt"/>
                <a:hlinkClick r:id="rId4"/>
              </a:rPr>
              <a:t>https://www.choisirmonmetier-paysdelaloire.fr/</a:t>
            </a:r>
            <a:endParaRPr lang="fr-FR" dirty="0">
              <a:latin typeface="Arial"/>
              <a:ea typeface="+mn-lt"/>
              <a:cs typeface="+mn-lt"/>
            </a:endParaRPr>
          </a:p>
          <a:p>
            <a:pPr algn="ctr"/>
            <a:r>
              <a:rPr lang="fr-FR" dirty="0">
                <a:latin typeface="Arial"/>
                <a:ea typeface="+mn-lt"/>
                <a:cs typeface="+mn-lt"/>
                <a:hlinkClick r:id="rId5"/>
              </a:rPr>
              <a:t>https://www.monstagedetroisieme.fr/</a:t>
            </a:r>
            <a:endParaRPr lang="fr-FR" dirty="0">
              <a:latin typeface="Arial"/>
              <a:ea typeface="+mn-lt"/>
              <a:cs typeface="Arial"/>
            </a:endParaRPr>
          </a:p>
          <a:p>
            <a:pPr algn="ctr"/>
            <a:endParaRPr lang="fr-FR" dirty="0">
              <a:latin typeface="Arial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91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38" y="78097"/>
            <a:ext cx="8671934" cy="673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31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D7EBE5-DD12-C9A8-CBE4-407637BA2498}"/>
              </a:ext>
            </a:extLst>
          </p:cNvPr>
          <p:cNvSpPr/>
          <p:nvPr/>
        </p:nvSpPr>
        <p:spPr>
          <a:xfrm>
            <a:off x="834571" y="2576284"/>
            <a:ext cx="7474857" cy="162076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>
                <a:solidFill>
                  <a:srgbClr val="000000"/>
                </a:solidFill>
                <a:latin typeface="Arial"/>
                <a:cs typeface="Arial"/>
              </a:rPr>
              <a:t>LA VOIE PROFESSIONNELLE</a:t>
            </a:r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199499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04844" y="5984035"/>
            <a:ext cx="41092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b="1" dirty="0"/>
              <a:t>Possibilité d'apprentissage à partir de la classe de 1</a:t>
            </a:r>
            <a:r>
              <a:rPr lang="fr-FR" b="1" baseline="30000" dirty="0"/>
              <a:t>ère</a:t>
            </a:r>
            <a:r>
              <a:rPr lang="fr-FR" b="1" dirty="0"/>
              <a:t> au lycée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DEFADB-5DBB-1B4C-2253-CFFB0C17B6CE}"/>
              </a:ext>
            </a:extLst>
          </p:cNvPr>
          <p:cNvSpPr txBox="1"/>
          <p:nvPr/>
        </p:nvSpPr>
        <p:spPr>
          <a:xfrm>
            <a:off x="2406951" y="217713"/>
            <a:ext cx="4330094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000">
                <a:latin typeface="Arial"/>
                <a:cs typeface="Arial"/>
              </a:rPr>
              <a:t>Au Lycée professionnel ou au CFA</a:t>
            </a:r>
            <a:endParaRPr lang="fr-FR"/>
          </a:p>
        </p:txBody>
      </p:sp>
      <p:graphicFrame>
        <p:nvGraphicFramePr>
          <p:cNvPr id="5" name="Diagram1">
            <a:extLst>
              <a:ext uri="{FF2B5EF4-FFF2-40B4-BE49-F238E27FC236}">
                <a16:creationId xmlns:a16="http://schemas.microsoft.com/office/drawing/2014/main" id="{1AA5B25F-25AB-B4E0-E7D2-9439B86CCA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127303"/>
              </p:ext>
            </p:extLst>
          </p:nvPr>
        </p:nvGraphicFramePr>
        <p:xfrm>
          <a:off x="192388" y="863714"/>
          <a:ext cx="8775042" cy="497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215" name="Connecteur droit avec flèche 4214">
            <a:extLst>
              <a:ext uri="{FF2B5EF4-FFF2-40B4-BE49-F238E27FC236}">
                <a16:creationId xmlns:a16="http://schemas.microsoft.com/office/drawing/2014/main" id="{BF98D997-DE52-FBF9-7906-9ACA3C85EB47}"/>
              </a:ext>
            </a:extLst>
          </p:cNvPr>
          <p:cNvCxnSpPr/>
          <p:nvPr/>
        </p:nvCxnSpPr>
        <p:spPr>
          <a:xfrm flipH="1">
            <a:off x="4569581" y="3595568"/>
            <a:ext cx="4837" cy="435154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42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3323863" cy="473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C39ED7C-20CB-6788-FC3A-06BD1883965F}"/>
              </a:ext>
            </a:extLst>
          </p:cNvPr>
          <p:cNvSpPr txBox="1"/>
          <p:nvPr/>
        </p:nvSpPr>
        <p:spPr>
          <a:xfrm>
            <a:off x="362856" y="1318381"/>
            <a:ext cx="4741332" cy="52552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 dirty="0">
                <a:latin typeface="Arial"/>
                <a:cs typeface="Arial"/>
              </a:rPr>
              <a:t>Des enseignements généraux</a:t>
            </a:r>
            <a:endParaRPr lang="fr-FR" sz="2000" dirty="0">
              <a:latin typeface="Arial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 dirty="0">
                <a:latin typeface="Arial"/>
                <a:cs typeface="Arial"/>
              </a:rPr>
              <a:t>Français, Mathématiques, Histoire-géo, LV1, Sciences physiques ou LV2, Arts appliqués, EPS</a:t>
            </a:r>
            <a:endParaRPr lang="en-US" sz="1900" dirty="0">
              <a:latin typeface="Arial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endParaRPr lang="fr-FR" sz="1900">
              <a:latin typeface="Arial"/>
              <a:cs typeface="Arial"/>
            </a:endParaRPr>
          </a:p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 dirty="0">
                <a:latin typeface="Arial"/>
                <a:cs typeface="Arial"/>
              </a:rPr>
              <a:t>Des enseignements professionnels liés à la spécialité choisie</a:t>
            </a:r>
            <a:endParaRPr lang="en-US" sz="2000" dirty="0">
              <a:latin typeface="Arial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 dirty="0">
                <a:latin typeface="Arial"/>
                <a:cs typeface="Arial"/>
              </a:rPr>
              <a:t>Enseignement professionnel, Co-intervention Français-Maths, PSE, Chef d’œuvre, Économie/gestion/droit</a:t>
            </a:r>
            <a:endParaRPr lang="en-US" sz="1900" dirty="0">
              <a:latin typeface="Arial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endParaRPr lang="fr-FR" sz="1900">
              <a:latin typeface="Arial"/>
              <a:cs typeface="Arial"/>
            </a:endParaRPr>
          </a:p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 dirty="0">
                <a:latin typeface="Arial"/>
                <a:cs typeface="Arial"/>
              </a:rPr>
              <a:t>Des périodes de formation en milieu professionnel</a:t>
            </a:r>
            <a:endParaRPr lang="en-US" sz="2000" dirty="0">
              <a:latin typeface="Arial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 dirty="0">
                <a:latin typeface="Arial"/>
                <a:cs typeface="Arial"/>
              </a:rPr>
              <a:t>Environ 22 semaines sur les 3 années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FDE8D2-BA01-3CC2-1A05-D0A40272B7DA}"/>
              </a:ext>
            </a:extLst>
          </p:cNvPr>
          <p:cNvSpPr txBox="1"/>
          <p:nvPr/>
        </p:nvSpPr>
        <p:spPr>
          <a:xfrm>
            <a:off x="907142" y="290286"/>
            <a:ext cx="732971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40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Le Bac professionnel (3 ans)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93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D6B9DF2E-0BE3-316A-F495-44936D9BE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18" y="877690"/>
            <a:ext cx="8928339" cy="510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1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C39ED7C-20CB-6788-FC3A-06BD1883965F}"/>
              </a:ext>
            </a:extLst>
          </p:cNvPr>
          <p:cNvSpPr txBox="1"/>
          <p:nvPr/>
        </p:nvSpPr>
        <p:spPr>
          <a:xfrm>
            <a:off x="471714" y="1584476"/>
            <a:ext cx="4741332" cy="46397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>
                <a:latin typeface="Arial"/>
                <a:ea typeface="+mn-lt"/>
                <a:cs typeface="Arial"/>
              </a:rPr>
              <a:t>Enseignements généraux</a:t>
            </a:r>
            <a:endParaRPr lang="fr-FR" sz="2000">
              <a:latin typeface="Arial"/>
              <a:ea typeface="+mn-lt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>
                <a:latin typeface="Arial"/>
                <a:ea typeface="+mn-lt"/>
                <a:cs typeface="Arial"/>
              </a:rPr>
              <a:t>Français, Histoire-géo, Mathématiques, Physiques, LV1, Arts appliqués, EPS</a:t>
            </a:r>
            <a:endParaRPr lang="en-US" sz="1900">
              <a:latin typeface="Arial"/>
              <a:ea typeface="+mn-lt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endParaRPr lang="fr-FR" sz="1900">
              <a:latin typeface="Arial"/>
              <a:ea typeface="+mn-lt"/>
              <a:cs typeface="Arial"/>
            </a:endParaRPr>
          </a:p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>
                <a:latin typeface="Arial"/>
                <a:ea typeface="+mn-lt"/>
                <a:cs typeface="Arial"/>
              </a:rPr>
              <a:t>Enseignements professionnels</a:t>
            </a:r>
            <a:endParaRPr lang="en-US" sz="2000">
              <a:latin typeface="Arial"/>
              <a:ea typeface="+mn-lt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>
                <a:latin typeface="Arial"/>
                <a:ea typeface="+mn-lt"/>
                <a:cs typeface="Arial"/>
              </a:rPr>
              <a:t>Enseignement professionnel, Co-intervention Français-Maths, PSE, chef d’œuvre</a:t>
            </a:r>
            <a:endParaRPr lang="en-US" sz="1900">
              <a:latin typeface="Arial"/>
              <a:ea typeface="+mn-lt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endParaRPr lang="fr-FR" sz="1900">
              <a:latin typeface="Arial"/>
              <a:ea typeface="+mn-lt"/>
              <a:cs typeface="Arial"/>
            </a:endParaRPr>
          </a:p>
          <a:p>
            <a:pPr marL="388620" indent="-342900">
              <a:spcBef>
                <a:spcPct val="20000"/>
              </a:spcBef>
              <a:spcAft>
                <a:spcPts val="300"/>
              </a:spcAft>
              <a:buFont typeface="Arial"/>
              <a:buChar char="•"/>
            </a:pPr>
            <a:r>
              <a:rPr lang="fr-FR" sz="2000" b="1">
                <a:latin typeface="Arial"/>
                <a:ea typeface="+mn-lt"/>
                <a:cs typeface="Arial"/>
              </a:rPr>
              <a:t>Période de formation en milieu professionnel</a:t>
            </a:r>
            <a:endParaRPr lang="en-US" sz="2000">
              <a:latin typeface="Arial"/>
              <a:ea typeface="+mn-lt"/>
              <a:cs typeface="Arial"/>
            </a:endParaRPr>
          </a:p>
          <a:p>
            <a:pPr marL="365760" lvl="1">
              <a:spcBef>
                <a:spcPct val="20000"/>
              </a:spcBef>
              <a:spcAft>
                <a:spcPts val="300"/>
              </a:spcAft>
            </a:pPr>
            <a:r>
              <a:rPr lang="fr-FR" sz="1900">
                <a:latin typeface="Arial"/>
                <a:ea typeface="+mn-lt"/>
                <a:cs typeface="Arial"/>
              </a:rPr>
              <a:t>Environ 12 à 14 semaines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FDE8D2-BA01-3CC2-1A05-D0A40272B7DA}"/>
              </a:ext>
            </a:extLst>
          </p:cNvPr>
          <p:cNvSpPr txBox="1"/>
          <p:nvPr/>
        </p:nvSpPr>
        <p:spPr>
          <a:xfrm>
            <a:off x="774095" y="96762"/>
            <a:ext cx="770466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40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Le Certificat d'Aptitude Professionnel ou CAP (2 ans)</a:t>
            </a:r>
            <a:endParaRPr lang="fr-FR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Une image contenant texte, Police, capture d’écran&#10;&#10;Description générée automatiquement">
            <a:extLst>
              <a:ext uri="{FF2B5EF4-FFF2-40B4-BE49-F238E27FC236}">
                <a16:creationId xmlns:a16="http://schemas.microsoft.com/office/drawing/2014/main" id="{B1006ADB-B19F-7E51-FED9-3C04509C6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588" y="2203174"/>
            <a:ext cx="2219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73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D7EBE5-DD12-C9A8-CBE4-407637BA2498}"/>
              </a:ext>
            </a:extLst>
          </p:cNvPr>
          <p:cNvSpPr/>
          <p:nvPr/>
        </p:nvSpPr>
        <p:spPr>
          <a:xfrm>
            <a:off x="834571" y="2576284"/>
            <a:ext cx="7474857" cy="162076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3200">
                <a:solidFill>
                  <a:srgbClr val="000000"/>
                </a:solidFill>
                <a:latin typeface="Arial"/>
                <a:cs typeface="Arial"/>
              </a:rPr>
              <a:t>LA VOIE GÉNÉRALE &amp; TECHNOLOGIQUE</a:t>
            </a:r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382610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5"/>
            <a:ext cx="8928992" cy="617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443819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763</Words>
  <Application>Microsoft Office PowerPoint</Application>
  <PresentationFormat>Affichage à l'écran (4:3)</PresentationFormat>
  <Paragraphs>166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Conseil Départemental de la Sarthe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Regis DANGREMONT</dc:creator>
  <cp:lastModifiedBy>Théo Dronne</cp:lastModifiedBy>
  <cp:revision>198</cp:revision>
  <dcterms:created xsi:type="dcterms:W3CDTF">2023-12-12T14:28:54Z</dcterms:created>
  <dcterms:modified xsi:type="dcterms:W3CDTF">2024-02-06T14:20:03Z</dcterms:modified>
</cp:coreProperties>
</file>