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4" autoAdjust="0"/>
    <p:restoredTop sz="96395" autoAdjust="0"/>
  </p:normalViewPr>
  <p:slideViewPr>
    <p:cSldViewPr showGuides="1">
      <p:cViewPr varScale="1">
        <p:scale>
          <a:sx n="82" d="100"/>
          <a:sy n="82" d="100"/>
        </p:scale>
        <p:origin x="1344" y="58"/>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17/01/2024</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a:solidFill>
                  <a:srgbClr val="475E9F"/>
                </a:solidFill>
                <a:latin typeface="Marianne" panose="02000000000000000000" pitchFamily="2" charset="0"/>
              </a:rPr>
              <a:t>Comment demander sa voie d’orientation après la 3</a:t>
            </a:r>
            <a:r>
              <a:rPr lang="fr-FR" sz="2800" b="1" baseline="30000" dirty="0">
                <a:solidFill>
                  <a:srgbClr val="475E9F"/>
                </a:solidFill>
                <a:latin typeface="Marianne" panose="02000000000000000000" pitchFamily="2" charset="0"/>
              </a:rPr>
              <a:t>e </a:t>
            </a:r>
            <a:r>
              <a:rPr lang="fr-FR" sz="2800" b="1" dirty="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a:solidFill>
                  <a:srgbClr val="475E9F"/>
                </a:solidFill>
                <a:latin typeface="Marianne" panose="02000000000000000000" pitchFamily="2" charset="0"/>
              </a:rPr>
              <a:t>Dialogue avec le conseil de classe</a:t>
            </a:r>
          </a:p>
          <a:p>
            <a:pPr lvl="1"/>
            <a:endParaRPr lang="fr-FR" sz="2800" b="1" dirty="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 Ajouter une intention ouvre une pop-up qui permet la sélection d’une voie d’orientation</a:t>
            </a: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Valider les demandes d’orientation</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demandes doit être validé pour être enregistré.</a:t>
            </a:r>
          </a:p>
        </p:txBody>
      </p:sp>
    </p:spTree>
    <p:extLst>
      <p:ext uri="{BB962C8B-B14F-4D97-AF65-F5344CB8AC3E}">
        <p14:creationId xmlns:p14="http://schemas.microsoft.com/office/powerpoint/2010/main" val="267566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31849B"/>
                </a:solidFill>
                <a:latin typeface="Marianne" panose="02000000000000000000" pitchFamily="2" charset="0"/>
              </a:rPr>
              <a:t>Un courriel avec le récapitulatif des intentions d’orientation validées est transmis à chaque représentant légal. </a:t>
            </a:r>
          </a:p>
          <a:p>
            <a:endParaRPr lang="fr-FR" sz="1600" b="1" dirty="0">
              <a:solidFill>
                <a:srgbClr val="31849B"/>
              </a:solidFill>
              <a:latin typeface="Marianne" panose="02000000000000000000" pitchFamily="2" charset="0"/>
            </a:endParaRPr>
          </a:p>
          <a:p>
            <a:r>
              <a:rPr lang="fr-FR" sz="1600" b="1" dirty="0">
                <a:solidFill>
                  <a:srgbClr val="31849B"/>
                </a:solidFill>
                <a:latin typeface="Marianne" panose="02000000000000000000" pitchFamily="2" charset="0"/>
              </a:rPr>
              <a:t>Les intentions peuvent être modifiées jusqu’à la fermeture du service</a:t>
            </a:r>
            <a:r>
              <a:rPr lang="fr-FR" sz="1600" b="1" dirty="0">
                <a:solidFill>
                  <a:srgbClr val="31849B"/>
                </a:solidFill>
              </a:rPr>
              <a:t>. </a:t>
            </a:r>
          </a:p>
        </p:txBody>
      </p:sp>
    </p:spTree>
    <p:extLst>
      <p:ext uri="{BB962C8B-B14F-4D97-AF65-F5344CB8AC3E}">
        <p14:creationId xmlns:p14="http://schemas.microsoft.com/office/powerpoint/2010/main" val="124404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Prendre connaissance de l’avis du conseil de classe</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Se connecter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a:solidFill>
                <a:srgbClr val="000000"/>
              </a:solidFill>
            </a:endParaRPr>
          </a:p>
          <a:p>
            <a:pPr marL="0" indent="0" defTabSz="1219170">
              <a:buNone/>
            </a:pPr>
            <a:r>
              <a:rPr lang="fr-FR" sz="1800" dirty="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Le compte de l’élève permet uniquement de lire les demandes indiquées et l’avis du conseil de classe</a:t>
            </a:r>
            <a:r>
              <a:rPr lang="fr-FR" sz="1600" dirty="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a:solidFill>
                  <a:srgbClr val="31849B"/>
                </a:solidFill>
                <a:latin typeface="Marianne" panose="02000000000000000000" pitchFamily="2" charset="0"/>
              </a:rPr>
              <a:t>EduConnect</a:t>
            </a:r>
            <a:r>
              <a:rPr lang="fr-FR" sz="1800" dirty="0">
                <a:solidFill>
                  <a:srgbClr val="31849B"/>
                </a:solidFill>
                <a:latin typeface="Marianne" panose="02000000000000000000" pitchFamily="2" charset="0"/>
              </a:rPr>
              <a:t>,</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l’identifiant 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Se connecter au service en ligne Orientation</a:t>
            </a: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services, 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a:solidFill>
                  <a:srgbClr val="475E9F"/>
                </a:solidFill>
                <a:latin typeface="Marianne" panose="02000000000000000000" pitchFamily="2" charset="0"/>
              </a:rPr>
              <a:t>2023-2024</a:t>
            </a: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Demander sa voie d’orientation après la 3</a:t>
            </a:r>
            <a:r>
              <a:rPr lang="fr-FR" sz="3200" b="1" baseline="30000" dirty="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Un seul des représentants légaux de l’élève peut faire la saisie des intentions.</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En cas de difficulté les responsables légaux peuvent s’adresser au chef d’établissement.</a:t>
            </a:r>
          </a:p>
        </p:txBody>
      </p:sp>
    </p:spTree>
    <p:extLst>
      <p:ext uri="{BB962C8B-B14F-4D97-AF65-F5344CB8AC3E}">
        <p14:creationId xmlns:p14="http://schemas.microsoft.com/office/powerpoint/2010/main" val="168260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475E9F"/>
                </a:solidFill>
                <a:latin typeface="Marianne" panose="02000000000000000000" pitchFamily="2" charset="0"/>
              </a:rPr>
              <a:t> Demander sa voie d’orientation après la 3</a:t>
            </a:r>
            <a:r>
              <a:rPr lang="fr-FR" sz="2000" baseline="30000" dirty="0">
                <a:solidFill>
                  <a:srgbClr val="475E9F"/>
                </a:solidFill>
                <a:latin typeface="Marianne" panose="02000000000000000000" pitchFamily="2" charset="0"/>
              </a:rPr>
              <a:t>e</a:t>
            </a:r>
            <a:endParaRPr lang="fr-FR" sz="2000" dirty="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Les étapes sont présentées avec des conseils pour s’informer et préparer son projet d’orientation</a:t>
            </a:r>
            <a:br>
              <a:rPr lang="fr-FR" sz="1800" dirty="0">
                <a:solidFill>
                  <a:srgbClr val="31849B"/>
                </a:solidFill>
                <a:latin typeface="Marianne" panose="02000000000000000000" pitchFamily="2" charset="0"/>
              </a:rPr>
            </a:b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purl.org/dc/dcmitype/"/>
    <ds:schemaRef ds:uri="http://www.w3.org/XML/1998/namespace"/>
    <ds:schemaRef ds:uri="http://purl.org/dc/terms/"/>
    <ds:schemaRef ds:uri="http://schemas.microsoft.com/sharepoint/v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825</TotalTime>
  <Words>457</Words>
  <Application>Microsoft Office PowerPoint</Application>
  <PresentationFormat>Affichage à l'écran (4:3)</PresentationFormat>
  <Paragraphs>109</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Anne GRANGE</cp:lastModifiedBy>
  <cp:revision>85</cp:revision>
  <cp:lastPrinted>2024-01-17T10:11:52Z</cp:lastPrinted>
  <dcterms:created xsi:type="dcterms:W3CDTF">2020-03-05T15:21:24Z</dcterms:created>
  <dcterms:modified xsi:type="dcterms:W3CDTF">2024-01-17T11:22:31Z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